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360" r:id="rId3"/>
    <p:sldId id="361" r:id="rId4"/>
    <p:sldId id="362" r:id="rId5"/>
    <p:sldId id="363" r:id="rId6"/>
    <p:sldId id="364" r:id="rId7"/>
    <p:sldId id="365" r:id="rId8"/>
    <p:sldId id="366" r:id="rId9"/>
    <p:sldId id="367" r:id="rId10"/>
    <p:sldId id="368" r:id="rId11"/>
    <p:sldId id="369" r:id="rId12"/>
    <p:sldId id="370" r:id="rId13"/>
    <p:sldId id="371" r:id="rId14"/>
    <p:sldId id="372" r:id="rId15"/>
    <p:sldId id="373" r:id="rId16"/>
    <p:sldId id="374" r:id="rId17"/>
    <p:sldId id="375" r:id="rId18"/>
    <p:sldId id="376" r:id="rId19"/>
    <p:sldId id="356" r:id="rId20"/>
    <p:sldId id="377" r:id="rId21"/>
    <p:sldId id="282" r:id="rId22"/>
  </p:sldIdLst>
  <p:sldSz cx="9144000" cy="6858000" type="screen4x3"/>
  <p:notesSz cx="6797675" cy="9926638"/>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326317"/>
    <a:srgbClr val="41801E"/>
    <a:srgbClr val="3E7A1C"/>
    <a:srgbClr val="86CA42"/>
    <a:srgbClr val="50A125"/>
    <a:srgbClr val="50BF25"/>
    <a:srgbClr val="659634"/>
    <a:srgbClr val="7BD32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511" autoAdjust="0"/>
  </p:normalViewPr>
  <p:slideViewPr>
    <p:cSldViewPr>
      <p:cViewPr>
        <p:scale>
          <a:sx n="80" d="100"/>
          <a:sy n="80" d="100"/>
        </p:scale>
        <p:origin x="-830" y="-58"/>
      </p:cViewPr>
      <p:guideLst>
        <p:guide orient="horz" pos="2160"/>
        <p:guide pos="2880"/>
      </p:guideLst>
    </p:cSldViewPr>
  </p:slideViewPr>
  <p:outlineViewPr>
    <p:cViewPr>
      <p:scale>
        <a:sx n="33" d="100"/>
        <a:sy n="33" d="100"/>
      </p:scale>
      <p:origin x="0" y="10632"/>
    </p:cViewPr>
  </p:outlineViewPr>
  <p:notesTextViewPr>
    <p:cViewPr>
      <p:scale>
        <a:sx n="1" d="1"/>
        <a:sy n="1" d="1"/>
      </p:scale>
      <p:origin x="0" y="0"/>
    </p:cViewPr>
  </p:notesTextViewPr>
  <p:notesViewPr>
    <p:cSldViewPr>
      <p:cViewPr varScale="1">
        <p:scale>
          <a:sx n="61" d="100"/>
          <a:sy n="61" d="100"/>
        </p:scale>
        <p:origin x="-2328" y="-7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39B9736-BF63-4F68-85B0-9BB0330025A1}" type="datetimeFigureOut">
              <a:rPr lang="cs-CZ" smtClean="0"/>
              <a:pPr/>
              <a:t>11.11.2021</a:t>
            </a:fld>
            <a:endParaRPr lang="cs-CZ"/>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FFE0D7C-09CD-4F52-A9B3-47A3D8B0D656}" type="slidenum">
              <a:rPr lang="cs-CZ" smtClean="0"/>
              <a:pPr/>
              <a:t>‹#›</a:t>
            </a:fld>
            <a:endParaRPr lang="cs-CZ"/>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 xmlns:a16="http://schemas.microsoft.com/office/drawing/2014/main" id="{6BCC8A2C-3CF2-46EE-84D2-F6056C7D51B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cs-CZ"/>
          </a:p>
        </p:txBody>
      </p:sp>
      <p:sp>
        <p:nvSpPr>
          <p:cNvPr id="3" name="Zástupný symbol pro datum 2">
            <a:extLst>
              <a:ext uri="{FF2B5EF4-FFF2-40B4-BE49-F238E27FC236}">
                <a16:creationId xmlns="" xmlns:a16="http://schemas.microsoft.com/office/drawing/2014/main" id="{EA3EC647-2538-4890-BE5C-E9DBA3EEBE3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C8406BB-57A9-4B2D-9582-B4C80FDB5B3B}" type="datetimeFigureOut">
              <a:rPr lang="cs-CZ"/>
              <a:pPr>
                <a:defRPr/>
              </a:pPr>
              <a:t>11.11.2021</a:t>
            </a:fld>
            <a:endParaRPr lang="cs-CZ" dirty="0"/>
          </a:p>
        </p:txBody>
      </p:sp>
      <p:sp>
        <p:nvSpPr>
          <p:cNvPr id="4" name="Zástupný symbol pro obrázek snímku 3">
            <a:extLst>
              <a:ext uri="{FF2B5EF4-FFF2-40B4-BE49-F238E27FC236}">
                <a16:creationId xmlns="" xmlns:a16="http://schemas.microsoft.com/office/drawing/2014/main" id="{3EC41EF7-4D6D-4CB0-8C9C-94EF2AFC21F5}"/>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cs-CZ" noProof="0" dirty="0"/>
          </a:p>
        </p:txBody>
      </p:sp>
      <p:sp>
        <p:nvSpPr>
          <p:cNvPr id="5" name="Zástupný symbol pro poznámky 4">
            <a:extLst>
              <a:ext uri="{FF2B5EF4-FFF2-40B4-BE49-F238E27FC236}">
                <a16:creationId xmlns="" xmlns:a16="http://schemas.microsoft.com/office/drawing/2014/main" id="{BFBB319A-ADDE-4668-ADC5-FC20450EF17A}"/>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 xmlns:a16="http://schemas.microsoft.com/office/drawing/2014/main" id="{AF2C4B33-90F5-488D-8B54-E44E24421D4B}"/>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cs-CZ"/>
          </a:p>
        </p:txBody>
      </p:sp>
      <p:sp>
        <p:nvSpPr>
          <p:cNvPr id="7" name="Zástupný symbol pro číslo snímku 6">
            <a:extLst>
              <a:ext uri="{FF2B5EF4-FFF2-40B4-BE49-F238E27FC236}">
                <a16:creationId xmlns="" xmlns:a16="http://schemas.microsoft.com/office/drawing/2014/main" id="{CE40DC69-E2AB-49A5-A52F-D711C00CF588}"/>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4673B53-12EB-459D-AFC1-3E1F8B122994}" type="slidenum">
              <a:rPr lang="cs-CZ" altLang="cs-CZ"/>
              <a:pPr>
                <a:defRPr/>
              </a:pPr>
              <a:t>‹#›</a:t>
            </a:fld>
            <a:endParaRPr lang="cs-CZ" altLang="cs-CZ"/>
          </a:p>
        </p:txBody>
      </p:sp>
    </p:spTree>
    <p:extLst>
      <p:ext uri="{BB962C8B-B14F-4D97-AF65-F5344CB8AC3E}">
        <p14:creationId xmlns="" xmlns:p14="http://schemas.microsoft.com/office/powerpoint/2010/main" val="1665017697"/>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B4673B53-12EB-459D-AFC1-3E1F8B122994}" type="slidenum">
              <a:rPr lang="cs-CZ" altLang="cs-CZ" smtClean="0"/>
              <a:pPr>
                <a:defRPr/>
              </a:pPr>
              <a:t>1</a:t>
            </a:fld>
            <a:endParaRPr lang="cs-CZ" altLang="cs-CZ" dirty="0"/>
          </a:p>
        </p:txBody>
      </p:sp>
      <p:sp>
        <p:nvSpPr>
          <p:cNvPr id="5" name="Zástupný symbol pro zápatí 4"/>
          <p:cNvSpPr>
            <a:spLocks noGrp="1"/>
          </p:cNvSpPr>
          <p:nvPr>
            <p:ph type="ftr" sz="quarter" idx="11"/>
          </p:nvPr>
        </p:nvSpPr>
        <p:spPr/>
        <p:txBody>
          <a:bodyPr/>
          <a:lstStyle/>
          <a:p>
            <a:pPr>
              <a:defRPr/>
            </a:pPr>
            <a:endParaRPr lang="cs-CZ" dirty="0"/>
          </a:p>
        </p:txBody>
      </p:sp>
      <p:sp>
        <p:nvSpPr>
          <p:cNvPr id="6" name="Zástupný symbol pro záhlaví 5"/>
          <p:cNvSpPr>
            <a:spLocks noGrp="1"/>
          </p:cNvSpPr>
          <p:nvPr>
            <p:ph type="hdr" sz="quarter" idx="12"/>
          </p:nvPr>
        </p:nvSpPr>
        <p:spPr/>
        <p:txBody>
          <a:bodyPr/>
          <a:lstStyle/>
          <a:p>
            <a:pPr>
              <a:defRPr/>
            </a:pPr>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Současný stav motivačního programu – objem stanovený pro letošní rok je částečně již vyčerpán a částečně zarezervován, kdy se čeká na dodání dokumentů, nebo na průběh akcí. Může se stát, že finanční prostředky nakonec nebudou vyplaceny, což se ukáže vždy po konci čtvrtletí, kdy je rozhodnuto o čerpání rezervovaných finančních prostředků. V případě, že zůstanou, zobrazí se po vygenerování nároků v tabulce žádosti zůstatek Celkového limitu.</a:t>
            </a:r>
          </a:p>
        </p:txBody>
      </p:sp>
      <p:sp>
        <p:nvSpPr>
          <p:cNvPr id="4" name="Zástupný symbol pro číslo snímku 3"/>
          <p:cNvSpPr>
            <a:spLocks noGrp="1"/>
          </p:cNvSpPr>
          <p:nvPr>
            <p:ph type="sldNum" sz="quarter" idx="5"/>
          </p:nvPr>
        </p:nvSpPr>
        <p:spPr/>
        <p:txBody>
          <a:bodyPr/>
          <a:lstStyle/>
          <a:p>
            <a:pPr>
              <a:defRPr/>
            </a:pPr>
            <a:fld id="{B4673B53-12EB-459D-AFC1-3E1F8B122994}" type="slidenum">
              <a:rPr lang="cs-CZ" altLang="cs-CZ" smtClean="0"/>
              <a:pPr>
                <a:defRPr/>
              </a:pPr>
              <a:t>19</a:t>
            </a:fld>
            <a:endParaRPr lang="cs-CZ" altLang="cs-CZ"/>
          </a:p>
        </p:txBody>
      </p:sp>
      <p:sp>
        <p:nvSpPr>
          <p:cNvPr id="5" name="Zástupný symbol pro zápatí 4"/>
          <p:cNvSpPr>
            <a:spLocks noGrp="1"/>
          </p:cNvSpPr>
          <p:nvPr>
            <p:ph type="ftr" sz="quarter" idx="10"/>
          </p:nvPr>
        </p:nvSpPr>
        <p:spPr/>
        <p:txBody>
          <a:bodyPr/>
          <a:lstStyle/>
          <a:p>
            <a:pPr>
              <a:defRPr/>
            </a:pPr>
            <a:endParaRPr lang="cs-CZ"/>
          </a:p>
        </p:txBody>
      </p:sp>
      <p:sp>
        <p:nvSpPr>
          <p:cNvPr id="6" name="Zástupný symbol pro záhlaví 5"/>
          <p:cNvSpPr>
            <a:spLocks noGrp="1"/>
          </p:cNvSpPr>
          <p:nvPr>
            <p:ph type="hdr" sz="quarter" idx="11"/>
          </p:nvPr>
        </p:nvSpPr>
        <p:spPr/>
        <p:txBody>
          <a:bodyPr/>
          <a:lstStyle/>
          <a:p>
            <a:pPr>
              <a:defRPr/>
            </a:pPr>
            <a:endParaRPr lang="cs-CZ"/>
          </a:p>
        </p:txBody>
      </p:sp>
    </p:spTree>
    <p:extLst>
      <p:ext uri="{BB962C8B-B14F-4D97-AF65-F5344CB8AC3E}">
        <p14:creationId xmlns="" xmlns:p14="http://schemas.microsoft.com/office/powerpoint/2010/main" val="2899612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3" name="Obrázek 6">
            <a:extLst>
              <a:ext uri="{FF2B5EF4-FFF2-40B4-BE49-F238E27FC236}">
                <a16:creationId xmlns="" xmlns:a16="http://schemas.microsoft.com/office/drawing/2014/main" id="{38FD4C74-581F-41BD-8D6F-A7604187DB6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Nadpis 1"/>
          <p:cNvSpPr>
            <a:spLocks noGrp="1"/>
          </p:cNvSpPr>
          <p:nvPr>
            <p:ph type="ctrTitle"/>
          </p:nvPr>
        </p:nvSpPr>
        <p:spPr>
          <a:xfrm>
            <a:off x="467544" y="5157192"/>
            <a:ext cx="3960440" cy="766531"/>
          </a:xfrm>
        </p:spPr>
        <p:txBody>
          <a:bodyPr>
            <a:normAutofit/>
          </a:bodyPr>
          <a:lstStyle>
            <a:lvl1pPr>
              <a:defRPr sz="4000" b="1">
                <a:solidFill>
                  <a:schemeClr val="bg1"/>
                </a:solidFill>
              </a:defRPr>
            </a:lvl1pPr>
          </a:lstStyle>
          <a:p>
            <a:r>
              <a:rPr lang="cs-CZ"/>
              <a:t>Klepnutím lze upravit styl předlohy nadpisů.</a:t>
            </a:r>
            <a:endParaRPr lang="cs-CZ" dirty="0"/>
          </a:p>
        </p:txBody>
      </p:sp>
      <p:sp>
        <p:nvSpPr>
          <p:cNvPr id="4" name="Zástupný symbol pro datum 3">
            <a:extLst>
              <a:ext uri="{FF2B5EF4-FFF2-40B4-BE49-F238E27FC236}">
                <a16:creationId xmlns="" xmlns:a16="http://schemas.microsoft.com/office/drawing/2014/main" id="{B1528F12-B9B8-4316-BFA2-8660DAF60B70}"/>
              </a:ext>
            </a:extLst>
          </p:cNvPr>
          <p:cNvSpPr>
            <a:spLocks noGrp="1"/>
          </p:cNvSpPr>
          <p:nvPr>
            <p:ph type="dt" sz="half" idx="10"/>
          </p:nvPr>
        </p:nvSpPr>
        <p:spPr/>
        <p:txBody>
          <a:bodyPr/>
          <a:lstStyle>
            <a:lvl1pPr>
              <a:defRPr/>
            </a:lvl1pPr>
          </a:lstStyle>
          <a:p>
            <a:pPr>
              <a:defRPr/>
            </a:pPr>
            <a:fld id="{8B314AB3-9BC1-48D1-8D5A-99F9D8C53AFA}" type="datetime1">
              <a:rPr lang="cs-CZ" smtClean="0"/>
              <a:pPr>
                <a:defRPr/>
              </a:pPr>
              <a:t>11.11.2021</a:t>
            </a:fld>
            <a:endParaRPr lang="cs-CZ" dirty="0"/>
          </a:p>
        </p:txBody>
      </p:sp>
      <p:sp>
        <p:nvSpPr>
          <p:cNvPr id="5" name="Zástupný symbol pro zápatí 4">
            <a:extLst>
              <a:ext uri="{FF2B5EF4-FFF2-40B4-BE49-F238E27FC236}">
                <a16:creationId xmlns="" xmlns:a16="http://schemas.microsoft.com/office/drawing/2014/main" id="{263E9ACB-EE39-4194-8A0C-FD83C19A6A85}"/>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 xmlns:a16="http://schemas.microsoft.com/office/drawing/2014/main" id="{815CDDF0-BC9B-4F1A-945B-60C4BD8A2524}"/>
              </a:ext>
            </a:extLst>
          </p:cNvPr>
          <p:cNvSpPr>
            <a:spLocks noGrp="1"/>
          </p:cNvSpPr>
          <p:nvPr>
            <p:ph type="sldNum" sz="quarter" idx="12"/>
          </p:nvPr>
        </p:nvSpPr>
        <p:spPr/>
        <p:txBody>
          <a:bodyPr/>
          <a:lstStyle>
            <a:lvl1pPr>
              <a:defRPr/>
            </a:lvl1pPr>
          </a:lstStyle>
          <a:p>
            <a:pPr>
              <a:defRPr/>
            </a:pPr>
            <a:fld id="{FA543B31-A340-429A-9802-1FD88B6CA224}" type="slidenum">
              <a:rPr lang="cs-CZ" altLang="cs-CZ"/>
              <a:pPr>
                <a:defRPr/>
              </a:pPr>
              <a:t>‹#›</a:t>
            </a:fld>
            <a:endParaRPr lang="cs-CZ" altLang="cs-CZ"/>
          </a:p>
        </p:txBody>
      </p:sp>
    </p:spTree>
    <p:extLst>
      <p:ext uri="{BB962C8B-B14F-4D97-AF65-F5344CB8AC3E}">
        <p14:creationId xmlns="" xmlns:p14="http://schemas.microsoft.com/office/powerpoint/2010/main" val="2029888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a:extLst>
              <a:ext uri="{FF2B5EF4-FFF2-40B4-BE49-F238E27FC236}">
                <a16:creationId xmlns="" xmlns:a16="http://schemas.microsoft.com/office/drawing/2014/main" id="{0332C833-BAF3-422D-995A-BAC3C96471A0}"/>
              </a:ext>
            </a:extLst>
          </p:cNvPr>
          <p:cNvSpPr>
            <a:spLocks noGrp="1"/>
          </p:cNvSpPr>
          <p:nvPr>
            <p:ph type="dt" sz="half" idx="10"/>
          </p:nvPr>
        </p:nvSpPr>
        <p:spPr/>
        <p:txBody>
          <a:bodyPr/>
          <a:lstStyle>
            <a:lvl1pPr>
              <a:defRPr/>
            </a:lvl1pPr>
          </a:lstStyle>
          <a:p>
            <a:pPr>
              <a:defRPr/>
            </a:pPr>
            <a:fld id="{31873C5E-B388-48E9-8BF7-5A6BE52900E1}" type="datetime1">
              <a:rPr lang="cs-CZ" smtClean="0"/>
              <a:pPr>
                <a:defRPr/>
              </a:pPr>
              <a:t>11.11.2021</a:t>
            </a:fld>
            <a:endParaRPr lang="cs-CZ" dirty="0"/>
          </a:p>
        </p:txBody>
      </p:sp>
      <p:sp>
        <p:nvSpPr>
          <p:cNvPr id="6" name="Zástupný symbol pro zápatí 4">
            <a:extLst>
              <a:ext uri="{FF2B5EF4-FFF2-40B4-BE49-F238E27FC236}">
                <a16:creationId xmlns="" xmlns:a16="http://schemas.microsoft.com/office/drawing/2014/main" id="{6AFD76F6-9095-45AC-815B-A8077B8E55FC}"/>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 xmlns:a16="http://schemas.microsoft.com/office/drawing/2014/main" id="{AEA177C8-018F-4F7E-89C5-397E989223E4}"/>
              </a:ext>
            </a:extLst>
          </p:cNvPr>
          <p:cNvSpPr>
            <a:spLocks noGrp="1"/>
          </p:cNvSpPr>
          <p:nvPr>
            <p:ph type="sldNum" sz="quarter" idx="12"/>
          </p:nvPr>
        </p:nvSpPr>
        <p:spPr/>
        <p:txBody>
          <a:bodyPr/>
          <a:lstStyle>
            <a:lvl1pPr>
              <a:defRPr/>
            </a:lvl1pPr>
          </a:lstStyle>
          <a:p>
            <a:pPr>
              <a:defRPr/>
            </a:pPr>
            <a:fld id="{1AE41DF4-C29A-4A00-8C6D-54B7DE5F729C}" type="slidenum">
              <a:rPr lang="cs-CZ" altLang="cs-CZ"/>
              <a:pPr>
                <a:defRPr/>
              </a:pPr>
              <a:t>‹#›</a:t>
            </a:fld>
            <a:endParaRPr lang="cs-CZ" altLang="cs-CZ"/>
          </a:p>
        </p:txBody>
      </p:sp>
    </p:spTree>
    <p:extLst>
      <p:ext uri="{BB962C8B-B14F-4D97-AF65-F5344CB8AC3E}">
        <p14:creationId xmlns="" xmlns:p14="http://schemas.microsoft.com/office/powerpoint/2010/main" val="269850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B6D76678-D7C5-4FB8-9AB5-FAC65CE3D50A}"/>
              </a:ext>
            </a:extLst>
          </p:cNvPr>
          <p:cNvSpPr>
            <a:spLocks noGrp="1"/>
          </p:cNvSpPr>
          <p:nvPr>
            <p:ph type="dt" sz="half" idx="10"/>
          </p:nvPr>
        </p:nvSpPr>
        <p:spPr/>
        <p:txBody>
          <a:bodyPr/>
          <a:lstStyle>
            <a:lvl1pPr>
              <a:defRPr/>
            </a:lvl1pPr>
          </a:lstStyle>
          <a:p>
            <a:pPr>
              <a:defRPr/>
            </a:pPr>
            <a:fld id="{7A37536F-92E8-4CE0-B6E3-6D76B535245E}" type="datetime1">
              <a:rPr lang="cs-CZ" smtClean="0"/>
              <a:pPr>
                <a:defRPr/>
              </a:pPr>
              <a:t>11.11.2021</a:t>
            </a:fld>
            <a:endParaRPr lang="cs-CZ" dirty="0"/>
          </a:p>
        </p:txBody>
      </p:sp>
      <p:sp>
        <p:nvSpPr>
          <p:cNvPr id="5" name="Zástupný symbol pro zápatí 4">
            <a:extLst>
              <a:ext uri="{FF2B5EF4-FFF2-40B4-BE49-F238E27FC236}">
                <a16:creationId xmlns="" xmlns:a16="http://schemas.microsoft.com/office/drawing/2014/main" id="{4048BCCE-F714-43F7-A03C-1451F90E0BF5}"/>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 xmlns:a16="http://schemas.microsoft.com/office/drawing/2014/main" id="{FBC4CC2C-8DDC-47BB-A610-7FD07EFAB224}"/>
              </a:ext>
            </a:extLst>
          </p:cNvPr>
          <p:cNvSpPr>
            <a:spLocks noGrp="1"/>
          </p:cNvSpPr>
          <p:nvPr>
            <p:ph type="sldNum" sz="quarter" idx="12"/>
          </p:nvPr>
        </p:nvSpPr>
        <p:spPr/>
        <p:txBody>
          <a:bodyPr/>
          <a:lstStyle>
            <a:lvl1pPr>
              <a:defRPr/>
            </a:lvl1pPr>
          </a:lstStyle>
          <a:p>
            <a:pPr>
              <a:defRPr/>
            </a:pPr>
            <a:fld id="{AA6EE361-5BB1-4A62-A5D7-70248A9CD856}" type="slidenum">
              <a:rPr lang="cs-CZ" altLang="cs-CZ"/>
              <a:pPr>
                <a:defRPr/>
              </a:pPr>
              <a:t>‹#›</a:t>
            </a:fld>
            <a:endParaRPr lang="cs-CZ" altLang="cs-CZ"/>
          </a:p>
        </p:txBody>
      </p:sp>
    </p:spTree>
    <p:extLst>
      <p:ext uri="{BB962C8B-B14F-4D97-AF65-F5344CB8AC3E}">
        <p14:creationId xmlns="" xmlns:p14="http://schemas.microsoft.com/office/powerpoint/2010/main" val="1232038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9"/>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37C0BBDB-1363-4F64-9634-CE5CCC92359D}"/>
              </a:ext>
            </a:extLst>
          </p:cNvPr>
          <p:cNvSpPr>
            <a:spLocks noGrp="1"/>
          </p:cNvSpPr>
          <p:nvPr>
            <p:ph type="dt" sz="half" idx="10"/>
          </p:nvPr>
        </p:nvSpPr>
        <p:spPr/>
        <p:txBody>
          <a:bodyPr/>
          <a:lstStyle>
            <a:lvl1pPr>
              <a:defRPr/>
            </a:lvl1pPr>
          </a:lstStyle>
          <a:p>
            <a:pPr>
              <a:defRPr/>
            </a:pPr>
            <a:fld id="{6F4F347D-F172-4E31-9881-81CBFC30729F}" type="datetime1">
              <a:rPr lang="cs-CZ" smtClean="0"/>
              <a:pPr>
                <a:defRPr/>
              </a:pPr>
              <a:t>11.11.2021</a:t>
            </a:fld>
            <a:endParaRPr lang="cs-CZ" dirty="0"/>
          </a:p>
        </p:txBody>
      </p:sp>
      <p:sp>
        <p:nvSpPr>
          <p:cNvPr id="5" name="Zástupný symbol pro zápatí 4">
            <a:extLst>
              <a:ext uri="{FF2B5EF4-FFF2-40B4-BE49-F238E27FC236}">
                <a16:creationId xmlns="" xmlns:a16="http://schemas.microsoft.com/office/drawing/2014/main" id="{1102811B-F232-41F8-90B0-C039B11EAF86}"/>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 xmlns:a16="http://schemas.microsoft.com/office/drawing/2014/main" id="{57EAAFEB-5266-4881-804D-06DDAFC08217}"/>
              </a:ext>
            </a:extLst>
          </p:cNvPr>
          <p:cNvSpPr>
            <a:spLocks noGrp="1"/>
          </p:cNvSpPr>
          <p:nvPr>
            <p:ph type="sldNum" sz="quarter" idx="12"/>
          </p:nvPr>
        </p:nvSpPr>
        <p:spPr/>
        <p:txBody>
          <a:bodyPr/>
          <a:lstStyle>
            <a:lvl1pPr>
              <a:defRPr/>
            </a:lvl1pPr>
          </a:lstStyle>
          <a:p>
            <a:pPr>
              <a:defRPr/>
            </a:pPr>
            <a:fld id="{84233D71-C5AA-4949-90CE-F8E92FE1C525}" type="slidenum">
              <a:rPr lang="cs-CZ" altLang="cs-CZ"/>
              <a:pPr>
                <a:defRPr/>
              </a:pPr>
              <a:t>‹#›</a:t>
            </a:fld>
            <a:endParaRPr lang="cs-CZ" altLang="cs-CZ"/>
          </a:p>
        </p:txBody>
      </p:sp>
    </p:spTree>
    <p:extLst>
      <p:ext uri="{BB962C8B-B14F-4D97-AF65-F5344CB8AC3E}">
        <p14:creationId xmlns="" xmlns:p14="http://schemas.microsoft.com/office/powerpoint/2010/main" val="657152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pic>
        <p:nvPicPr>
          <p:cNvPr id="4" name="Obrázek 6">
            <a:extLst>
              <a:ext uri="{FF2B5EF4-FFF2-40B4-BE49-F238E27FC236}">
                <a16:creationId xmlns="" xmlns:a16="http://schemas.microsoft.com/office/drawing/2014/main" id="{71F5176A-3540-4C89-A6F1-66E71B9FB18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Zástupný symbol pro obsah 3">
            <a:extLst>
              <a:ext uri="{FF2B5EF4-FFF2-40B4-BE49-F238E27FC236}">
                <a16:creationId xmlns="" xmlns:a16="http://schemas.microsoft.com/office/drawing/2014/main" id="{C4BB8E5D-D069-4C19-B1D5-A255499CE4E3}"/>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normAutofit/>
          </a:bodyPr>
          <a:lstStyle>
            <a:lvl1pPr>
              <a:defRPr sz="2700" b="1">
                <a:solidFill>
                  <a:schemeClr val="bg1"/>
                </a:solidFill>
              </a:defRPr>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3">
            <a:extLst>
              <a:ext uri="{FF2B5EF4-FFF2-40B4-BE49-F238E27FC236}">
                <a16:creationId xmlns="" xmlns:a16="http://schemas.microsoft.com/office/drawing/2014/main" id="{788BBFEE-7F80-43A8-95C5-1410196D9190}"/>
              </a:ext>
            </a:extLst>
          </p:cNvPr>
          <p:cNvSpPr>
            <a:spLocks noGrp="1"/>
          </p:cNvSpPr>
          <p:nvPr>
            <p:ph type="dt" sz="half" idx="10"/>
          </p:nvPr>
        </p:nvSpPr>
        <p:spPr/>
        <p:txBody>
          <a:bodyPr/>
          <a:lstStyle>
            <a:lvl1pPr>
              <a:defRPr/>
            </a:lvl1pPr>
          </a:lstStyle>
          <a:p>
            <a:pPr>
              <a:defRPr/>
            </a:pPr>
            <a:fld id="{6CC63DD7-F905-4314-B0DB-34F0EEA877BA}" type="datetime1">
              <a:rPr lang="cs-CZ" smtClean="0"/>
              <a:pPr>
                <a:defRPr/>
              </a:pPr>
              <a:t>11.11.2021</a:t>
            </a:fld>
            <a:endParaRPr lang="cs-CZ" dirty="0"/>
          </a:p>
        </p:txBody>
      </p:sp>
      <p:sp>
        <p:nvSpPr>
          <p:cNvPr id="7" name="Zástupný symbol pro zápatí 4">
            <a:extLst>
              <a:ext uri="{FF2B5EF4-FFF2-40B4-BE49-F238E27FC236}">
                <a16:creationId xmlns="" xmlns:a16="http://schemas.microsoft.com/office/drawing/2014/main" id="{E6629292-FCFA-4E89-971B-0C30CD5CCB31}"/>
              </a:ext>
            </a:extLst>
          </p:cNvPr>
          <p:cNvSpPr>
            <a:spLocks noGrp="1"/>
          </p:cNvSpPr>
          <p:nvPr>
            <p:ph type="ftr" sz="quarter" idx="11"/>
          </p:nvPr>
        </p:nvSpPr>
        <p:spPr/>
        <p:txBody>
          <a:bodyPr/>
          <a:lstStyle>
            <a:lvl1pPr>
              <a:defRPr/>
            </a:lvl1pPr>
          </a:lstStyle>
          <a:p>
            <a:pPr>
              <a:defRPr/>
            </a:pPr>
            <a:endParaRPr lang="cs-CZ"/>
          </a:p>
        </p:txBody>
      </p:sp>
      <p:sp>
        <p:nvSpPr>
          <p:cNvPr id="8" name="Zástupný symbol pro číslo snímku 5">
            <a:extLst>
              <a:ext uri="{FF2B5EF4-FFF2-40B4-BE49-F238E27FC236}">
                <a16:creationId xmlns="" xmlns:a16="http://schemas.microsoft.com/office/drawing/2014/main" id="{32E29628-118D-4D92-A5EA-5F60363A6957}"/>
              </a:ext>
            </a:extLst>
          </p:cNvPr>
          <p:cNvSpPr>
            <a:spLocks noGrp="1"/>
          </p:cNvSpPr>
          <p:nvPr>
            <p:ph type="sldNum" sz="quarter" idx="12"/>
          </p:nvPr>
        </p:nvSpPr>
        <p:spPr/>
        <p:txBody>
          <a:bodyPr/>
          <a:lstStyle>
            <a:lvl1pPr>
              <a:defRPr/>
            </a:lvl1pPr>
          </a:lstStyle>
          <a:p>
            <a:pPr>
              <a:defRPr/>
            </a:pPr>
            <a:fld id="{998C3B50-860A-4B06-BE26-BEC483F0A236}" type="slidenum">
              <a:rPr lang="cs-CZ" altLang="cs-CZ"/>
              <a:pPr>
                <a:defRPr/>
              </a:pPr>
              <a:t>‹#›</a:t>
            </a:fld>
            <a:endParaRPr lang="cs-CZ" altLang="cs-CZ"/>
          </a:p>
        </p:txBody>
      </p:sp>
    </p:spTree>
    <p:extLst>
      <p:ext uri="{BB962C8B-B14F-4D97-AF65-F5344CB8AC3E}">
        <p14:creationId xmlns="" xmlns:p14="http://schemas.microsoft.com/office/powerpoint/2010/main" val="254744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adpis a obsah">
    <p:spTree>
      <p:nvGrpSpPr>
        <p:cNvPr id="1" name=""/>
        <p:cNvGrpSpPr/>
        <p:nvPr/>
      </p:nvGrpSpPr>
      <p:grpSpPr>
        <a:xfrm>
          <a:off x="0" y="0"/>
          <a:ext cx="0" cy="0"/>
          <a:chOff x="0" y="0"/>
          <a:chExt cx="0" cy="0"/>
        </a:xfrm>
      </p:grpSpPr>
      <p:pic>
        <p:nvPicPr>
          <p:cNvPr id="4" name="Obrázek 6">
            <a:extLst>
              <a:ext uri="{FF2B5EF4-FFF2-40B4-BE49-F238E27FC236}">
                <a16:creationId xmlns="" xmlns:a16="http://schemas.microsoft.com/office/drawing/2014/main" id="{D4E8A063-4CA8-4956-BC0D-C5FB8302A3A1}"/>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Zástupný symbol pro obsah 3">
            <a:extLst>
              <a:ext uri="{FF2B5EF4-FFF2-40B4-BE49-F238E27FC236}">
                <a16:creationId xmlns="" xmlns:a16="http://schemas.microsoft.com/office/drawing/2014/main" id="{8CB2DA2B-8DBA-42B6-9E3F-C44F13025AE6}"/>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120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Obrázek 5">
            <a:extLst>
              <a:ext uri="{FF2B5EF4-FFF2-40B4-BE49-F238E27FC236}">
                <a16:creationId xmlns="" xmlns:a16="http://schemas.microsoft.com/office/drawing/2014/main" id="{63903EAB-BC9D-4C68-B116-087563A8C4F0}"/>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754063" y="3933825"/>
            <a:ext cx="10726738" cy="1416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normAutofit/>
          </a:bodyPr>
          <a:lstStyle>
            <a:lvl1pPr>
              <a:defRPr sz="2700" b="1">
                <a:solidFill>
                  <a:schemeClr val="bg1"/>
                </a:solidFill>
              </a:defRPr>
            </a:lvl1pPr>
          </a:lstStyle>
          <a:p>
            <a:r>
              <a:rPr lang="cs-CZ" dirty="0"/>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 xmlns:a16="http://schemas.microsoft.com/office/drawing/2014/main" id="{5055F8D9-9DAE-4A71-A8F8-B44FCE1F5628}"/>
              </a:ext>
            </a:extLst>
          </p:cNvPr>
          <p:cNvSpPr>
            <a:spLocks noGrp="1"/>
          </p:cNvSpPr>
          <p:nvPr>
            <p:ph type="dt" sz="half" idx="10"/>
          </p:nvPr>
        </p:nvSpPr>
        <p:spPr/>
        <p:txBody>
          <a:bodyPr/>
          <a:lstStyle>
            <a:lvl1pPr>
              <a:defRPr/>
            </a:lvl1pPr>
          </a:lstStyle>
          <a:p>
            <a:pPr>
              <a:defRPr/>
            </a:pPr>
            <a:fld id="{4BEDD2E3-5102-4013-8345-999F745F6CDB}" type="datetime1">
              <a:rPr lang="cs-CZ" smtClean="0"/>
              <a:pPr>
                <a:defRPr/>
              </a:pPr>
              <a:t>11.11.2021</a:t>
            </a:fld>
            <a:endParaRPr lang="cs-CZ" dirty="0"/>
          </a:p>
        </p:txBody>
      </p:sp>
      <p:sp>
        <p:nvSpPr>
          <p:cNvPr id="8" name="Zástupný symbol pro zápatí 4">
            <a:extLst>
              <a:ext uri="{FF2B5EF4-FFF2-40B4-BE49-F238E27FC236}">
                <a16:creationId xmlns="" xmlns:a16="http://schemas.microsoft.com/office/drawing/2014/main" id="{6007CDC4-43F3-47D8-A57B-4B5CB5F4DAA7}"/>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 xmlns:a16="http://schemas.microsoft.com/office/drawing/2014/main" id="{255FF51E-E572-45C3-931B-8FB1A870210F}"/>
              </a:ext>
            </a:extLst>
          </p:cNvPr>
          <p:cNvSpPr>
            <a:spLocks noGrp="1"/>
          </p:cNvSpPr>
          <p:nvPr>
            <p:ph type="sldNum" sz="quarter" idx="12"/>
          </p:nvPr>
        </p:nvSpPr>
        <p:spPr/>
        <p:txBody>
          <a:bodyPr/>
          <a:lstStyle>
            <a:lvl1pPr>
              <a:defRPr/>
            </a:lvl1pPr>
          </a:lstStyle>
          <a:p>
            <a:pPr>
              <a:defRPr/>
            </a:pPr>
            <a:fld id="{19747EAE-7AEA-44E6-99B7-4FD9E6B4D07A}" type="slidenum">
              <a:rPr lang="cs-CZ" altLang="cs-CZ"/>
              <a:pPr>
                <a:defRPr/>
              </a:pPr>
              <a:t>‹#›</a:t>
            </a:fld>
            <a:endParaRPr lang="cs-CZ" altLang="cs-CZ"/>
          </a:p>
        </p:txBody>
      </p:sp>
    </p:spTree>
    <p:extLst>
      <p:ext uri="{BB962C8B-B14F-4D97-AF65-F5344CB8AC3E}">
        <p14:creationId xmlns="" xmlns:p14="http://schemas.microsoft.com/office/powerpoint/2010/main" val="7366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1"/>
            <a:ext cx="7772400" cy="1362076"/>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a:extLst>
              <a:ext uri="{FF2B5EF4-FFF2-40B4-BE49-F238E27FC236}">
                <a16:creationId xmlns="" xmlns:a16="http://schemas.microsoft.com/office/drawing/2014/main" id="{5638BB47-F3D5-49A7-A2B1-F47F5D31B81B}"/>
              </a:ext>
            </a:extLst>
          </p:cNvPr>
          <p:cNvSpPr>
            <a:spLocks noGrp="1"/>
          </p:cNvSpPr>
          <p:nvPr>
            <p:ph type="dt" sz="half" idx="10"/>
          </p:nvPr>
        </p:nvSpPr>
        <p:spPr/>
        <p:txBody>
          <a:bodyPr/>
          <a:lstStyle>
            <a:lvl1pPr>
              <a:defRPr/>
            </a:lvl1pPr>
          </a:lstStyle>
          <a:p>
            <a:pPr>
              <a:defRPr/>
            </a:pPr>
            <a:fld id="{A15354E9-BF31-4397-AB16-3E1CC4C09322}" type="datetime1">
              <a:rPr lang="cs-CZ" smtClean="0"/>
              <a:pPr>
                <a:defRPr/>
              </a:pPr>
              <a:t>11.11.2021</a:t>
            </a:fld>
            <a:endParaRPr lang="cs-CZ" dirty="0"/>
          </a:p>
        </p:txBody>
      </p:sp>
      <p:sp>
        <p:nvSpPr>
          <p:cNvPr id="5" name="Zástupný symbol pro zápatí 4">
            <a:extLst>
              <a:ext uri="{FF2B5EF4-FFF2-40B4-BE49-F238E27FC236}">
                <a16:creationId xmlns="" xmlns:a16="http://schemas.microsoft.com/office/drawing/2014/main" id="{40740EE0-43CA-4745-BEAB-45B407338F18}"/>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 xmlns:a16="http://schemas.microsoft.com/office/drawing/2014/main" id="{1E30D084-379E-4A56-A31C-EF773B4874AF}"/>
              </a:ext>
            </a:extLst>
          </p:cNvPr>
          <p:cNvSpPr>
            <a:spLocks noGrp="1"/>
          </p:cNvSpPr>
          <p:nvPr>
            <p:ph type="sldNum" sz="quarter" idx="12"/>
          </p:nvPr>
        </p:nvSpPr>
        <p:spPr/>
        <p:txBody>
          <a:bodyPr/>
          <a:lstStyle>
            <a:lvl1pPr>
              <a:defRPr/>
            </a:lvl1pPr>
          </a:lstStyle>
          <a:p>
            <a:pPr>
              <a:defRPr/>
            </a:pPr>
            <a:fld id="{18B97091-5F21-483E-8EBE-4F53B4AAE2FE}" type="slidenum">
              <a:rPr lang="cs-CZ" altLang="cs-CZ"/>
              <a:pPr>
                <a:defRPr/>
              </a:pPr>
              <a:t>‹#›</a:t>
            </a:fld>
            <a:endParaRPr lang="cs-CZ" altLang="cs-CZ"/>
          </a:p>
        </p:txBody>
      </p:sp>
    </p:spTree>
    <p:extLst>
      <p:ext uri="{BB962C8B-B14F-4D97-AF65-F5344CB8AC3E}">
        <p14:creationId xmlns="" xmlns:p14="http://schemas.microsoft.com/office/powerpoint/2010/main" val="343415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 xmlns:a16="http://schemas.microsoft.com/office/drawing/2014/main" id="{33D62DF9-2483-49E5-9BBC-800864D00698}"/>
              </a:ext>
            </a:extLst>
          </p:cNvPr>
          <p:cNvSpPr>
            <a:spLocks noGrp="1"/>
          </p:cNvSpPr>
          <p:nvPr>
            <p:ph type="dt" sz="half" idx="10"/>
          </p:nvPr>
        </p:nvSpPr>
        <p:spPr/>
        <p:txBody>
          <a:bodyPr/>
          <a:lstStyle>
            <a:lvl1pPr>
              <a:defRPr/>
            </a:lvl1pPr>
          </a:lstStyle>
          <a:p>
            <a:pPr>
              <a:defRPr/>
            </a:pPr>
            <a:fld id="{6E6F6DBC-8C8D-4625-83C8-904794831884}" type="datetime1">
              <a:rPr lang="cs-CZ" smtClean="0"/>
              <a:pPr>
                <a:defRPr/>
              </a:pPr>
              <a:t>11.11.2021</a:t>
            </a:fld>
            <a:endParaRPr lang="cs-CZ" dirty="0"/>
          </a:p>
        </p:txBody>
      </p:sp>
      <p:sp>
        <p:nvSpPr>
          <p:cNvPr id="6" name="Zástupný symbol pro zápatí 4">
            <a:extLst>
              <a:ext uri="{FF2B5EF4-FFF2-40B4-BE49-F238E27FC236}">
                <a16:creationId xmlns="" xmlns:a16="http://schemas.microsoft.com/office/drawing/2014/main" id="{D3DB42FD-CB61-4CB3-9C20-3CAE1E2E89CA}"/>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 xmlns:a16="http://schemas.microsoft.com/office/drawing/2014/main" id="{78ECA764-C9A8-4602-B443-A978DDC8B905}"/>
              </a:ext>
            </a:extLst>
          </p:cNvPr>
          <p:cNvSpPr>
            <a:spLocks noGrp="1"/>
          </p:cNvSpPr>
          <p:nvPr>
            <p:ph type="sldNum" sz="quarter" idx="12"/>
          </p:nvPr>
        </p:nvSpPr>
        <p:spPr/>
        <p:txBody>
          <a:bodyPr/>
          <a:lstStyle>
            <a:lvl1pPr>
              <a:defRPr/>
            </a:lvl1pPr>
          </a:lstStyle>
          <a:p>
            <a:pPr>
              <a:defRPr/>
            </a:pPr>
            <a:fld id="{B6DD7C8F-E0A8-40DA-BB75-C9A507FAC114}" type="slidenum">
              <a:rPr lang="cs-CZ" altLang="cs-CZ"/>
              <a:pPr>
                <a:defRPr/>
              </a:pPr>
              <a:t>‹#›</a:t>
            </a:fld>
            <a:endParaRPr lang="cs-CZ" altLang="cs-CZ"/>
          </a:p>
        </p:txBody>
      </p:sp>
    </p:spTree>
    <p:extLst>
      <p:ext uri="{BB962C8B-B14F-4D97-AF65-F5344CB8AC3E}">
        <p14:creationId xmlns="" xmlns:p14="http://schemas.microsoft.com/office/powerpoint/2010/main" val="2685708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 xmlns:a16="http://schemas.microsoft.com/office/drawing/2014/main" id="{10C70DF8-BBC0-4036-A3EE-923A816933BF}"/>
              </a:ext>
            </a:extLst>
          </p:cNvPr>
          <p:cNvSpPr>
            <a:spLocks noGrp="1"/>
          </p:cNvSpPr>
          <p:nvPr>
            <p:ph type="dt" sz="half" idx="10"/>
          </p:nvPr>
        </p:nvSpPr>
        <p:spPr/>
        <p:txBody>
          <a:bodyPr/>
          <a:lstStyle>
            <a:lvl1pPr>
              <a:defRPr/>
            </a:lvl1pPr>
          </a:lstStyle>
          <a:p>
            <a:pPr>
              <a:defRPr/>
            </a:pPr>
            <a:fld id="{01FF43C6-B574-4ED1-9970-70A0376F1331}" type="datetime1">
              <a:rPr lang="cs-CZ" smtClean="0"/>
              <a:pPr>
                <a:defRPr/>
              </a:pPr>
              <a:t>11.11.2021</a:t>
            </a:fld>
            <a:endParaRPr lang="cs-CZ" dirty="0"/>
          </a:p>
        </p:txBody>
      </p:sp>
      <p:sp>
        <p:nvSpPr>
          <p:cNvPr id="8" name="Zástupný symbol pro zápatí 4">
            <a:extLst>
              <a:ext uri="{FF2B5EF4-FFF2-40B4-BE49-F238E27FC236}">
                <a16:creationId xmlns="" xmlns:a16="http://schemas.microsoft.com/office/drawing/2014/main" id="{FDF346E3-C303-47FA-B760-85BF90B4A633}"/>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 xmlns:a16="http://schemas.microsoft.com/office/drawing/2014/main" id="{97196925-3CF2-422F-96D1-114779A4C2A6}"/>
              </a:ext>
            </a:extLst>
          </p:cNvPr>
          <p:cNvSpPr>
            <a:spLocks noGrp="1"/>
          </p:cNvSpPr>
          <p:nvPr>
            <p:ph type="sldNum" sz="quarter" idx="12"/>
          </p:nvPr>
        </p:nvSpPr>
        <p:spPr/>
        <p:txBody>
          <a:bodyPr/>
          <a:lstStyle>
            <a:lvl1pPr>
              <a:defRPr/>
            </a:lvl1pPr>
          </a:lstStyle>
          <a:p>
            <a:pPr>
              <a:defRPr/>
            </a:pPr>
            <a:fld id="{DE79CA5D-857C-4906-B336-21049FCABE6D}" type="slidenum">
              <a:rPr lang="cs-CZ" altLang="cs-CZ"/>
              <a:pPr>
                <a:defRPr/>
              </a:pPr>
              <a:t>‹#›</a:t>
            </a:fld>
            <a:endParaRPr lang="cs-CZ" altLang="cs-CZ"/>
          </a:p>
        </p:txBody>
      </p:sp>
    </p:spTree>
    <p:extLst>
      <p:ext uri="{BB962C8B-B14F-4D97-AF65-F5344CB8AC3E}">
        <p14:creationId xmlns="" xmlns:p14="http://schemas.microsoft.com/office/powerpoint/2010/main" val="1568659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a:extLst>
              <a:ext uri="{FF2B5EF4-FFF2-40B4-BE49-F238E27FC236}">
                <a16:creationId xmlns="" xmlns:a16="http://schemas.microsoft.com/office/drawing/2014/main" id="{A567E6CE-6E7A-4571-AB75-DEE05BB96BC8}"/>
              </a:ext>
            </a:extLst>
          </p:cNvPr>
          <p:cNvSpPr>
            <a:spLocks noGrp="1"/>
          </p:cNvSpPr>
          <p:nvPr>
            <p:ph type="dt" sz="half" idx="10"/>
          </p:nvPr>
        </p:nvSpPr>
        <p:spPr/>
        <p:txBody>
          <a:bodyPr/>
          <a:lstStyle>
            <a:lvl1pPr>
              <a:defRPr/>
            </a:lvl1pPr>
          </a:lstStyle>
          <a:p>
            <a:pPr>
              <a:defRPr/>
            </a:pPr>
            <a:fld id="{FA29118B-ABF5-4568-AA59-67E1019149B0}" type="datetime1">
              <a:rPr lang="cs-CZ" smtClean="0"/>
              <a:pPr>
                <a:defRPr/>
              </a:pPr>
              <a:t>11.11.2021</a:t>
            </a:fld>
            <a:endParaRPr lang="cs-CZ" dirty="0"/>
          </a:p>
        </p:txBody>
      </p:sp>
      <p:sp>
        <p:nvSpPr>
          <p:cNvPr id="4" name="Zástupný symbol pro zápatí 4">
            <a:extLst>
              <a:ext uri="{FF2B5EF4-FFF2-40B4-BE49-F238E27FC236}">
                <a16:creationId xmlns="" xmlns:a16="http://schemas.microsoft.com/office/drawing/2014/main" id="{BC3FFCBE-4FC5-42AD-A1DC-F5EA319A515E}"/>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 xmlns:a16="http://schemas.microsoft.com/office/drawing/2014/main" id="{17B8DE41-6F99-460E-83C6-2A2387E2D01B}"/>
              </a:ext>
            </a:extLst>
          </p:cNvPr>
          <p:cNvSpPr>
            <a:spLocks noGrp="1"/>
          </p:cNvSpPr>
          <p:nvPr>
            <p:ph type="sldNum" sz="quarter" idx="12"/>
          </p:nvPr>
        </p:nvSpPr>
        <p:spPr/>
        <p:txBody>
          <a:bodyPr/>
          <a:lstStyle>
            <a:lvl1pPr>
              <a:defRPr/>
            </a:lvl1pPr>
          </a:lstStyle>
          <a:p>
            <a:pPr>
              <a:defRPr/>
            </a:pPr>
            <a:fld id="{4D05535D-3B1E-4ACF-B5FD-B0F68EE5DE6E}" type="slidenum">
              <a:rPr lang="cs-CZ" altLang="cs-CZ"/>
              <a:pPr>
                <a:defRPr/>
              </a:pPr>
              <a:t>‹#›</a:t>
            </a:fld>
            <a:endParaRPr lang="cs-CZ" altLang="cs-CZ"/>
          </a:p>
        </p:txBody>
      </p:sp>
    </p:spTree>
    <p:extLst>
      <p:ext uri="{BB962C8B-B14F-4D97-AF65-F5344CB8AC3E}">
        <p14:creationId xmlns="" xmlns:p14="http://schemas.microsoft.com/office/powerpoint/2010/main" val="1927439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 xmlns:a16="http://schemas.microsoft.com/office/drawing/2014/main" id="{47DD3074-7A91-4072-9792-B22624E31C57}"/>
              </a:ext>
            </a:extLst>
          </p:cNvPr>
          <p:cNvSpPr>
            <a:spLocks noGrp="1"/>
          </p:cNvSpPr>
          <p:nvPr>
            <p:ph type="dt" sz="half" idx="10"/>
          </p:nvPr>
        </p:nvSpPr>
        <p:spPr/>
        <p:txBody>
          <a:bodyPr/>
          <a:lstStyle>
            <a:lvl1pPr>
              <a:defRPr/>
            </a:lvl1pPr>
          </a:lstStyle>
          <a:p>
            <a:pPr>
              <a:defRPr/>
            </a:pPr>
            <a:fld id="{78666786-7063-49E5-8A51-4EE962AC4789}" type="datetime1">
              <a:rPr lang="cs-CZ" smtClean="0"/>
              <a:pPr>
                <a:defRPr/>
              </a:pPr>
              <a:t>11.11.2021</a:t>
            </a:fld>
            <a:endParaRPr lang="cs-CZ" dirty="0"/>
          </a:p>
        </p:txBody>
      </p:sp>
      <p:sp>
        <p:nvSpPr>
          <p:cNvPr id="3" name="Zástupný symbol pro zápatí 4">
            <a:extLst>
              <a:ext uri="{FF2B5EF4-FFF2-40B4-BE49-F238E27FC236}">
                <a16:creationId xmlns="" xmlns:a16="http://schemas.microsoft.com/office/drawing/2014/main" id="{24FE9027-60A5-4AFE-B810-2A913065E192}"/>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 xmlns:a16="http://schemas.microsoft.com/office/drawing/2014/main" id="{EA5AB707-B603-4B7D-9C90-B56500020826}"/>
              </a:ext>
            </a:extLst>
          </p:cNvPr>
          <p:cNvSpPr>
            <a:spLocks noGrp="1"/>
          </p:cNvSpPr>
          <p:nvPr>
            <p:ph type="sldNum" sz="quarter" idx="12"/>
          </p:nvPr>
        </p:nvSpPr>
        <p:spPr/>
        <p:txBody>
          <a:bodyPr/>
          <a:lstStyle>
            <a:lvl1pPr>
              <a:defRPr/>
            </a:lvl1pPr>
          </a:lstStyle>
          <a:p>
            <a:pPr>
              <a:defRPr/>
            </a:pPr>
            <a:fld id="{BC36641E-D99E-4250-8474-AB2AD5FC3585}" type="slidenum">
              <a:rPr lang="cs-CZ" altLang="cs-CZ"/>
              <a:pPr>
                <a:defRPr/>
              </a:pPr>
              <a:t>‹#›</a:t>
            </a:fld>
            <a:endParaRPr lang="cs-CZ" altLang="cs-CZ"/>
          </a:p>
        </p:txBody>
      </p:sp>
    </p:spTree>
    <p:extLst>
      <p:ext uri="{BB962C8B-B14F-4D97-AF65-F5344CB8AC3E}">
        <p14:creationId xmlns="" xmlns:p14="http://schemas.microsoft.com/office/powerpoint/2010/main" val="343289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2" y="273051"/>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a:extLst>
              <a:ext uri="{FF2B5EF4-FFF2-40B4-BE49-F238E27FC236}">
                <a16:creationId xmlns="" xmlns:a16="http://schemas.microsoft.com/office/drawing/2014/main" id="{09D9C959-CE7A-41A6-844C-BF88880F478F}"/>
              </a:ext>
            </a:extLst>
          </p:cNvPr>
          <p:cNvSpPr>
            <a:spLocks noGrp="1"/>
          </p:cNvSpPr>
          <p:nvPr>
            <p:ph type="dt" sz="half" idx="10"/>
          </p:nvPr>
        </p:nvSpPr>
        <p:spPr/>
        <p:txBody>
          <a:bodyPr/>
          <a:lstStyle>
            <a:lvl1pPr>
              <a:defRPr/>
            </a:lvl1pPr>
          </a:lstStyle>
          <a:p>
            <a:pPr>
              <a:defRPr/>
            </a:pPr>
            <a:fld id="{65F642D5-EDD5-49AB-97D5-64D7C75F053F}" type="datetime1">
              <a:rPr lang="cs-CZ" smtClean="0"/>
              <a:pPr>
                <a:defRPr/>
              </a:pPr>
              <a:t>11.11.2021</a:t>
            </a:fld>
            <a:endParaRPr lang="cs-CZ" dirty="0"/>
          </a:p>
        </p:txBody>
      </p:sp>
      <p:sp>
        <p:nvSpPr>
          <p:cNvPr id="6" name="Zástupný symbol pro zápatí 4">
            <a:extLst>
              <a:ext uri="{FF2B5EF4-FFF2-40B4-BE49-F238E27FC236}">
                <a16:creationId xmlns="" xmlns:a16="http://schemas.microsoft.com/office/drawing/2014/main" id="{53A9664E-1CA4-4FE7-9E96-5991EDB0FE17}"/>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 xmlns:a16="http://schemas.microsoft.com/office/drawing/2014/main" id="{A2ECE922-7907-4899-829E-4E4FB6E21756}"/>
              </a:ext>
            </a:extLst>
          </p:cNvPr>
          <p:cNvSpPr>
            <a:spLocks noGrp="1"/>
          </p:cNvSpPr>
          <p:nvPr>
            <p:ph type="sldNum" sz="quarter" idx="12"/>
          </p:nvPr>
        </p:nvSpPr>
        <p:spPr/>
        <p:txBody>
          <a:bodyPr/>
          <a:lstStyle>
            <a:lvl1pPr>
              <a:defRPr/>
            </a:lvl1pPr>
          </a:lstStyle>
          <a:p>
            <a:pPr>
              <a:defRPr/>
            </a:pPr>
            <a:fld id="{8C8A7E03-4154-4616-BDBA-DD544DF1CAD2}" type="slidenum">
              <a:rPr lang="cs-CZ" altLang="cs-CZ"/>
              <a:pPr>
                <a:defRPr/>
              </a:pPr>
              <a:t>‹#›</a:t>
            </a:fld>
            <a:endParaRPr lang="cs-CZ" altLang="cs-CZ"/>
          </a:p>
        </p:txBody>
      </p:sp>
    </p:spTree>
    <p:extLst>
      <p:ext uri="{BB962C8B-B14F-4D97-AF65-F5344CB8AC3E}">
        <p14:creationId xmlns="" xmlns:p14="http://schemas.microsoft.com/office/powerpoint/2010/main" val="2741430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 xmlns:a16="http://schemas.microsoft.com/office/drawing/2014/main" id="{A7DFCF58-D9D4-421B-93E8-21C1070BD6F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Kliknutím lze upravit styl.</a:t>
            </a:r>
          </a:p>
        </p:txBody>
      </p:sp>
      <p:sp>
        <p:nvSpPr>
          <p:cNvPr id="1027" name="Zástupný symbol pro text 2">
            <a:extLst>
              <a:ext uri="{FF2B5EF4-FFF2-40B4-BE49-F238E27FC236}">
                <a16:creationId xmlns="" xmlns:a16="http://schemas.microsoft.com/office/drawing/2014/main" id="{4FEAA132-2340-4050-B955-153F11E1FBC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 xmlns:a16="http://schemas.microsoft.com/office/drawing/2014/main" id="{9F79701B-5E36-4C84-92DB-2362C4CE78C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CE5FB44-8C3A-40B4-983D-00A7BEEBBE68}" type="datetime1">
              <a:rPr lang="cs-CZ" smtClean="0"/>
              <a:pPr>
                <a:defRPr/>
              </a:pPr>
              <a:t>11.11.2021</a:t>
            </a:fld>
            <a:endParaRPr lang="cs-CZ" dirty="0"/>
          </a:p>
        </p:txBody>
      </p:sp>
      <p:sp>
        <p:nvSpPr>
          <p:cNvPr id="5" name="Zástupný symbol pro zápatí 4">
            <a:extLst>
              <a:ext uri="{FF2B5EF4-FFF2-40B4-BE49-F238E27FC236}">
                <a16:creationId xmlns="" xmlns:a16="http://schemas.microsoft.com/office/drawing/2014/main" id="{C6F62095-8016-40A4-9ADF-462A8388363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a:extLst>
              <a:ext uri="{FF2B5EF4-FFF2-40B4-BE49-F238E27FC236}">
                <a16:creationId xmlns="" xmlns:a16="http://schemas.microsoft.com/office/drawing/2014/main" id="{92FA626E-1BCD-4855-AC41-532F064594A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7DB75CD-B6B4-4412-9117-DD8AFBF85B50}"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mailto:marketing@elektrowin.cz"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iri.kubs@elektrowin.c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ana.soudkova@elektrowin.cz" TargetMode="External"/><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0F8DE59-9E91-4AEA-B7A1-FEA7644EBBDE}"/>
              </a:ext>
            </a:extLst>
          </p:cNvPr>
          <p:cNvSpPr>
            <a:spLocks noGrp="1"/>
          </p:cNvSpPr>
          <p:nvPr>
            <p:ph type="title"/>
          </p:nvPr>
        </p:nvSpPr>
        <p:spPr>
          <a:noFill/>
          <a:ln>
            <a:miter lim="800000"/>
            <a:headEnd/>
            <a:tailEnd/>
          </a:ln>
          <a:effectLst>
            <a:glow rad="203200">
              <a:schemeClr val="accent3">
                <a:lumMod val="50000"/>
              </a:schemeClr>
            </a:glow>
            <a:outerShdw blurRad="50800" dist="38100" dir="2700000" algn="tl" rotWithShape="0">
              <a:prstClr val="black">
                <a:alpha val="40000"/>
              </a:prstClr>
            </a:outerShdw>
            <a:softEdge rad="355600"/>
          </a:effectLst>
        </p:spPr>
        <p:txBody>
          <a:bodyPr rtlCol="0"/>
          <a:lstStyle/>
          <a:p>
            <a:pPr algn="l" eaLnBrk="1" fontAlgn="auto" hangingPunct="1">
              <a:spcAft>
                <a:spcPts val="0"/>
              </a:spcAft>
              <a:defRPr/>
            </a:pPr>
            <a:r>
              <a:rPr lang="cs-CZ" sz="3800" dirty="0"/>
              <a:t>ELEKTROWIN a.s.</a:t>
            </a:r>
          </a:p>
        </p:txBody>
      </p:sp>
      <p:sp>
        <p:nvSpPr>
          <p:cNvPr id="3" name="Zástupný text 2">
            <a:extLst>
              <a:ext uri="{FF2B5EF4-FFF2-40B4-BE49-F238E27FC236}">
                <a16:creationId xmlns="" xmlns:a16="http://schemas.microsoft.com/office/drawing/2014/main" id="{205B5F3B-B973-44C2-BCA6-0316C59DE94F}"/>
              </a:ext>
            </a:extLst>
          </p:cNvPr>
          <p:cNvSpPr>
            <a:spLocks noGrp="1"/>
          </p:cNvSpPr>
          <p:nvPr>
            <p:ph type="body" idx="1"/>
          </p:nvPr>
        </p:nvSpPr>
        <p:spPr/>
        <p:txBody>
          <a:bodyPr/>
          <a:lstStyle/>
          <a:p>
            <a:endParaRPr lang="cs-CZ" dirty="0"/>
          </a:p>
        </p:txBody>
      </p:sp>
      <p:sp>
        <p:nvSpPr>
          <p:cNvPr id="4" name="Nadpis 1">
            <a:extLst>
              <a:ext uri="{FF2B5EF4-FFF2-40B4-BE49-F238E27FC236}">
                <a16:creationId xmlns="" xmlns:a16="http://schemas.microsoft.com/office/drawing/2014/main" id="{9C88D13E-3992-49B2-A422-512A4A790237}"/>
              </a:ext>
            </a:extLst>
          </p:cNvPr>
          <p:cNvSpPr txBox="1">
            <a:spLocks/>
          </p:cNvSpPr>
          <p:nvPr/>
        </p:nvSpPr>
        <p:spPr>
          <a:xfrm>
            <a:off x="467544" y="5661248"/>
            <a:ext cx="4752528" cy="766531"/>
          </a:xfrm>
          <a:prstGeom prst="rect">
            <a:avLst/>
          </a:prstGeom>
          <a:effectLst>
            <a:glow rad="203200">
              <a:schemeClr val="accent3">
                <a:lumMod val="50000"/>
              </a:schemeClr>
            </a:glow>
            <a:outerShdw blurRad="50800" dist="38100" dir="2700000" algn="tl" rotWithShape="0">
              <a:prstClr val="black">
                <a:alpha val="40000"/>
              </a:prstClr>
            </a:outerShdw>
            <a:softEdge rad="355600"/>
          </a:effectLst>
        </p:spPr>
        <p:txBody>
          <a:bodyPr anchor="ctr"/>
          <a:lstStyle>
            <a:lvl1pPr algn="ctr" defTabSz="914400" rtl="0" eaLnBrk="1" latinLnBrk="0" hangingPunct="1">
              <a:spcBef>
                <a:spcPct val="0"/>
              </a:spcBef>
              <a:buNone/>
              <a:defRPr sz="4000" b="1" kern="1200">
                <a:solidFill>
                  <a:schemeClr val="bg1"/>
                </a:solidFill>
                <a:latin typeface="+mj-lt"/>
                <a:ea typeface="+mj-ea"/>
                <a:cs typeface="+mj-cs"/>
              </a:defRPr>
            </a:lvl1pPr>
          </a:lstStyle>
          <a:p>
            <a:pPr algn="l" fontAlgn="auto">
              <a:spcAft>
                <a:spcPts val="0"/>
              </a:spcAft>
              <a:defRPr/>
            </a:pPr>
            <a:r>
              <a:rPr lang="cs-CZ" sz="2200" dirty="0"/>
              <a:t>KOLEKTIVNÍ SYSTÉM </a:t>
            </a:r>
          </a:p>
          <a:p>
            <a:pPr algn="l" fontAlgn="auto">
              <a:spcAft>
                <a:spcPts val="0"/>
              </a:spcAft>
              <a:defRPr/>
            </a:pPr>
            <a:r>
              <a:rPr lang="cs-CZ" sz="2200" b="0" dirty="0"/>
              <a:t>PRO</a:t>
            </a:r>
            <a:r>
              <a:rPr lang="cs-CZ" sz="2200" dirty="0"/>
              <a:t> ZPĚTNÝ ODBĚR ELEKTROZAŘÍZENÍ</a:t>
            </a:r>
          </a:p>
        </p:txBody>
      </p:sp>
      <p:pic>
        <p:nvPicPr>
          <p:cNvPr id="6152" name="Obrázek 4" descr="prezentace-titulka.gif">
            <a:extLst>
              <a:ext uri="{FF2B5EF4-FFF2-40B4-BE49-F238E27FC236}">
                <a16:creationId xmlns="" xmlns:a16="http://schemas.microsoft.com/office/drawing/2014/main" id="{D278DDA6-CFCB-43A6-8F26-4FF51726436A}"/>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Nadpis 1">
            <a:extLst>
              <a:ext uri="{FF2B5EF4-FFF2-40B4-BE49-F238E27FC236}">
                <a16:creationId xmlns="" xmlns:a16="http://schemas.microsoft.com/office/drawing/2014/main" id="{CD565C19-4208-4037-9887-01A26D62F187}"/>
              </a:ext>
            </a:extLst>
          </p:cNvPr>
          <p:cNvSpPr txBox="1">
            <a:spLocks/>
          </p:cNvSpPr>
          <p:nvPr/>
        </p:nvSpPr>
        <p:spPr bwMode="auto">
          <a:xfrm>
            <a:off x="0" y="0"/>
            <a:ext cx="9144000" cy="5040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000" b="1"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cs-CZ" sz="2800" dirty="0" smtClean="0">
                <a:solidFill>
                  <a:srgbClr val="326317"/>
                </a:solidFill>
                <a:latin typeface="Calibri" panose="020F0502020204030204" pitchFamily="34" charset="0"/>
                <a:ea typeface="Calibri" panose="020F0502020204030204" pitchFamily="34" charset="0"/>
                <a:cs typeface="Times New Roman" panose="02020603050405020304" pitchFamily="18" charset="0"/>
              </a:rPr>
              <a:t>Motivační program pro obce nad 2 000 obyvatel  </a:t>
            </a:r>
          </a:p>
          <a:p>
            <a:pPr algn="ctr"/>
            <a:endParaRPr lang="cs-CZ" sz="2400" dirty="0">
              <a:latin typeface="Calibri" panose="020F0502020204030204" pitchFamily="34" charset="0"/>
              <a:ea typeface="Calibri" panose="020F0502020204030204" pitchFamily="34" charset="0"/>
              <a:cs typeface="Times New Roman" panose="02020603050405020304" pitchFamily="18" charset="0"/>
            </a:endParaRPr>
          </a:p>
          <a:p>
            <a:pPr algn="ctr"/>
            <a:endParaRPr lang="cs-CZ" sz="2400" dirty="0">
              <a:latin typeface="Calibri" panose="020F0502020204030204" pitchFamily="34" charset="0"/>
              <a:cs typeface="Times New Roman" panose="02020603050405020304" pitchFamily="18" charset="0"/>
            </a:endParaRPr>
          </a:p>
          <a:p>
            <a:pPr algn="ctr"/>
            <a:endParaRPr lang="cs-CZ" sz="2800" dirty="0"/>
          </a:p>
          <a:p>
            <a:pPr algn="ctr"/>
            <a:endParaRPr lang="cs-CZ" sz="200"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Představu, co si pořídím, již mám…</a:t>
            </a:r>
            <a:endParaRPr lang="cs-CZ" dirty="0"/>
          </a:p>
        </p:txBody>
      </p:sp>
      <p:sp>
        <p:nvSpPr>
          <p:cNvPr id="5" name="Zástupný symbol pro obsah 4"/>
          <p:cNvSpPr>
            <a:spLocks noGrp="1"/>
          </p:cNvSpPr>
          <p:nvPr>
            <p:ph idx="1"/>
          </p:nvPr>
        </p:nvSpPr>
        <p:spPr/>
        <p:txBody>
          <a:bodyPr>
            <a:normAutofit fontScale="92500" lnSpcReduction="10000"/>
          </a:bodyPr>
          <a:lstStyle/>
          <a:p>
            <a:pPr marL="514350" indent="-514350">
              <a:buAutoNum type="arabicPeriod"/>
            </a:pPr>
            <a:r>
              <a:rPr lang="cs-CZ" dirty="0" smtClean="0"/>
              <a:t>Nechám si schválit externím poradcem</a:t>
            </a:r>
          </a:p>
          <a:p>
            <a:pPr marL="514350" indent="-514350">
              <a:buAutoNum type="arabicPeriod"/>
            </a:pPr>
            <a:r>
              <a:rPr lang="cs-CZ" dirty="0" smtClean="0"/>
              <a:t>V </a:t>
            </a:r>
            <a:r>
              <a:rPr lang="cs-CZ" dirty="0" err="1" smtClean="0"/>
              <a:t>Recosu</a:t>
            </a:r>
            <a:r>
              <a:rPr lang="cs-CZ" dirty="0" smtClean="0"/>
              <a:t> vyplním jednoduchou žádost, kterou nechám podepsat statutárním zástupcem města/obce</a:t>
            </a:r>
          </a:p>
          <a:p>
            <a:pPr marL="514350" indent="-514350">
              <a:buAutoNum type="arabicPeriod"/>
            </a:pPr>
            <a:r>
              <a:rPr lang="cs-CZ" dirty="0" smtClean="0"/>
              <a:t>Pořídím předmět podpory</a:t>
            </a:r>
          </a:p>
          <a:p>
            <a:pPr marL="514350" indent="-514350">
              <a:buAutoNum type="arabicPeriod"/>
            </a:pPr>
            <a:r>
              <a:rPr lang="cs-CZ" dirty="0" smtClean="0"/>
              <a:t>Do systému nahraji</a:t>
            </a:r>
          </a:p>
          <a:p>
            <a:pPr marL="514350" indent="-514350">
              <a:buFont typeface="Wingdings" pitchFamily="2" charset="2"/>
              <a:buChar char="§"/>
            </a:pPr>
            <a:r>
              <a:rPr lang="cs-CZ" dirty="0" smtClean="0"/>
              <a:t>Podepsanou žádost</a:t>
            </a:r>
          </a:p>
          <a:p>
            <a:pPr marL="514350" indent="-514350">
              <a:buFont typeface="Wingdings" pitchFamily="2" charset="2"/>
              <a:buChar char="§"/>
            </a:pPr>
            <a:r>
              <a:rPr lang="cs-CZ" dirty="0" smtClean="0"/>
              <a:t>Fakturu</a:t>
            </a:r>
          </a:p>
          <a:p>
            <a:pPr marL="514350" indent="-514350">
              <a:buFont typeface="Wingdings" pitchFamily="2" charset="2"/>
              <a:buChar char="§"/>
            </a:pPr>
            <a:r>
              <a:rPr lang="cs-CZ" dirty="0" smtClean="0"/>
              <a:t>Fotodokumentaci pořízeného předmětu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80728"/>
          </a:xfrm>
        </p:spPr>
        <p:txBody>
          <a:bodyPr>
            <a:normAutofit/>
          </a:bodyPr>
          <a:lstStyle/>
          <a:p>
            <a:r>
              <a:rPr lang="cs-CZ" dirty="0" smtClean="0"/>
              <a:t>Nějaké termíny ? </a:t>
            </a:r>
            <a:r>
              <a:rPr lang="cs-CZ" dirty="0" smtClean="0">
                <a:sym typeface="Wingdings" pitchFamily="2" charset="2"/>
              </a:rPr>
              <a:t></a:t>
            </a:r>
            <a:br>
              <a:rPr lang="cs-CZ" dirty="0" smtClean="0">
                <a:sym typeface="Wingdings" pitchFamily="2" charset="2"/>
              </a:rPr>
            </a:br>
            <a:r>
              <a:rPr lang="cs-CZ" dirty="0" smtClean="0">
                <a:sym typeface="Wingdings" pitchFamily="2" charset="2"/>
              </a:rPr>
              <a:t>Ano…</a:t>
            </a:r>
            <a:r>
              <a:rPr lang="cs-CZ" dirty="0" smtClean="0"/>
              <a:t> </a:t>
            </a:r>
            <a:endParaRPr lang="cs-CZ" dirty="0"/>
          </a:p>
        </p:txBody>
      </p:sp>
      <p:sp>
        <p:nvSpPr>
          <p:cNvPr id="5" name="Zástupný symbol pro obsah 4"/>
          <p:cNvSpPr>
            <a:spLocks noGrp="1"/>
          </p:cNvSpPr>
          <p:nvPr>
            <p:ph idx="1"/>
          </p:nvPr>
        </p:nvSpPr>
        <p:spPr>
          <a:xfrm>
            <a:off x="179512" y="980728"/>
            <a:ext cx="9073008" cy="5145435"/>
          </a:xfrm>
        </p:spPr>
        <p:txBody>
          <a:bodyPr>
            <a:normAutofit/>
          </a:bodyPr>
          <a:lstStyle/>
          <a:p>
            <a:pPr marL="514350" indent="-514350">
              <a:buNone/>
            </a:pPr>
            <a:r>
              <a:rPr lang="cs-CZ" dirty="0" smtClean="0"/>
              <a:t> </a:t>
            </a:r>
            <a:endParaRPr lang="cs-CZ" dirty="0" smtClean="0">
              <a:sym typeface="Wingdings" pitchFamily="2" charset="2"/>
            </a:endParaRPr>
          </a:p>
          <a:p>
            <a:pPr marL="514350" indent="-514350">
              <a:buNone/>
            </a:pPr>
            <a:endParaRPr lang="cs-CZ" dirty="0" smtClean="0"/>
          </a:p>
        </p:txBody>
      </p:sp>
      <p:sp>
        <p:nvSpPr>
          <p:cNvPr id="6" name="Obdélník 5"/>
          <p:cNvSpPr/>
          <p:nvPr/>
        </p:nvSpPr>
        <p:spPr>
          <a:xfrm>
            <a:off x="0" y="6627168"/>
            <a:ext cx="9144000" cy="230832"/>
          </a:xfrm>
          <a:prstGeom prst="rect">
            <a:avLst/>
          </a:prstGeom>
        </p:spPr>
        <p:txBody>
          <a:bodyPr wrap="square">
            <a:spAutoFit/>
          </a:bodyPr>
          <a:lstStyle/>
          <a:p>
            <a:r>
              <a:rPr lang="cs-CZ" sz="900" dirty="0" smtClean="0"/>
              <a:t>https://oshnymburk.cz/index.php/2021/01/17/kalendar-akci-2021/</a:t>
            </a:r>
            <a:endParaRPr lang="cs-CZ" sz="900" dirty="0"/>
          </a:p>
        </p:txBody>
      </p:sp>
      <p:sp>
        <p:nvSpPr>
          <p:cNvPr id="28673" name="Rectangle 1"/>
          <p:cNvSpPr>
            <a:spLocks noChangeArrowheads="1"/>
          </p:cNvSpPr>
          <p:nvPr/>
        </p:nvSpPr>
        <p:spPr bwMode="auto">
          <a:xfrm>
            <a:off x="0" y="1052736"/>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400" b="1" i="0" u="none" strike="noStrike" cap="none" normalizeH="0" baseline="0" dirty="0" smtClean="0">
                <a:ln>
                  <a:noFill/>
                </a:ln>
                <a:effectLst/>
                <a:latin typeface="Calibri" pitchFamily="34" charset="0"/>
                <a:ea typeface="Calibri" pitchFamily="34" charset="0"/>
                <a:cs typeface="Times New Roman" pitchFamily="18" charset="0"/>
              </a:rPr>
              <a:t>Žádost a její povinné přílohy je nutné podat nejpozději do 2 měsíců po skončení čtvrtletí, za které se žádá, tj.:</a:t>
            </a:r>
            <a:endParaRPr kumimoji="0" lang="cs-CZ" sz="24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1.čtvrtletí - žádost lze podat pouze do 30.5.</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2.čtvrtletí - žádost lze podat pouze do 30.8.</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3.čtvrtletí - žádost lze podat pouze do 30.11.</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4.čtvrtletí - žádost lze podat pouze do 22.1.</a:t>
            </a:r>
            <a:endParaRPr kumimoji="0" lang="cs-CZ"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dirty="0" smtClean="0">
                <a:ln>
                  <a:noFill/>
                </a:ln>
                <a:effectLst/>
                <a:latin typeface="Calibri" pitchFamily="34" charset="0"/>
                <a:ea typeface="Calibri" pitchFamily="34" charset="0"/>
                <a:cs typeface="Times New Roman" pitchFamily="18" charset="0"/>
              </a:rPr>
              <a:t>V případě sloučení 2 čtvrtletí se žádost podává do 2 měsíců od skončení pozdějšího čtvrtletí.</a:t>
            </a:r>
            <a:endParaRPr kumimoji="0" lang="cs-CZ" sz="2400" b="0" i="0" u="none" strike="noStrike" cap="none" normalizeH="0" baseline="0" dirty="0" smtClean="0">
              <a:ln>
                <a:noFill/>
              </a:ln>
              <a:effectLst/>
              <a:latin typeface="Arial" pitchFamily="34" charset="0"/>
              <a:cs typeface="Arial" pitchFamily="34" charset="0"/>
            </a:endParaRPr>
          </a:p>
        </p:txBody>
      </p:sp>
      <p:pic>
        <p:nvPicPr>
          <p:cNvPr id="7" name="Picture 2" descr="Kalendář akcí 2021 – aktualizace 13. 7. 2021 – Okresní sdružení hasičů  Nymburk"/>
          <p:cNvPicPr>
            <a:picLocks noChangeAspect="1" noChangeArrowheads="1"/>
          </p:cNvPicPr>
          <p:nvPr/>
        </p:nvPicPr>
        <p:blipFill>
          <a:blip r:embed="rId2" cstate="print"/>
          <a:srcRect/>
          <a:stretch>
            <a:fillRect/>
          </a:stretch>
        </p:blipFill>
        <p:spPr bwMode="auto">
          <a:xfrm>
            <a:off x="3851921" y="3717032"/>
            <a:ext cx="3384376" cy="22853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994122"/>
          </a:xfrm>
        </p:spPr>
        <p:txBody>
          <a:bodyPr/>
          <a:lstStyle/>
          <a:p>
            <a:r>
              <a:rPr lang="cs-CZ" dirty="0" smtClean="0"/>
              <a:t>…a co dál ?</a:t>
            </a:r>
            <a:endParaRPr lang="cs-CZ" dirty="0"/>
          </a:p>
        </p:txBody>
      </p:sp>
      <p:sp>
        <p:nvSpPr>
          <p:cNvPr id="5" name="Zástupný symbol pro obsah 4"/>
          <p:cNvSpPr>
            <a:spLocks noGrp="1"/>
          </p:cNvSpPr>
          <p:nvPr>
            <p:ph idx="1"/>
          </p:nvPr>
        </p:nvSpPr>
        <p:spPr>
          <a:xfrm>
            <a:off x="467544" y="1268760"/>
            <a:ext cx="8229600" cy="5141168"/>
          </a:xfrm>
        </p:spPr>
        <p:txBody>
          <a:bodyPr>
            <a:normAutofit/>
          </a:bodyPr>
          <a:lstStyle/>
          <a:p>
            <a:pPr marL="514350" indent="-514350">
              <a:buAutoNum type="arabicPeriod"/>
            </a:pPr>
            <a:r>
              <a:rPr lang="cs-CZ" dirty="0" smtClean="0"/>
              <a:t>Nedočkavě čekám na schválení žádosti</a:t>
            </a:r>
          </a:p>
          <a:p>
            <a:pPr marL="514350" indent="-514350">
              <a:buAutoNum type="arabicPeriod"/>
            </a:pPr>
            <a:r>
              <a:rPr lang="cs-CZ" dirty="0" smtClean="0"/>
              <a:t>V nejbližší době obdržím protokol o schválení žádosti</a:t>
            </a:r>
          </a:p>
          <a:p>
            <a:pPr marL="514350" indent="-514350">
              <a:buAutoNum type="arabicPeriod"/>
            </a:pPr>
            <a:r>
              <a:rPr lang="cs-CZ" dirty="0" smtClean="0"/>
              <a:t>Vystavím fakturu a přiložím protokol o schválení</a:t>
            </a:r>
          </a:p>
          <a:p>
            <a:pPr marL="514350" indent="-514350">
              <a:buNone/>
            </a:pPr>
            <a:endParaRPr lang="cs-CZ" dirty="0" smtClean="0"/>
          </a:p>
        </p:txBody>
      </p:sp>
      <p:pic>
        <p:nvPicPr>
          <p:cNvPr id="4" name="Obrázek 3"/>
          <p:cNvPicPr/>
          <p:nvPr/>
        </p:nvPicPr>
        <p:blipFill>
          <a:blip r:embed="rId2" cstate="print"/>
          <a:srcRect l="18895" t="21687" r="39588" b="11439"/>
          <a:stretch>
            <a:fillRect/>
          </a:stretch>
        </p:blipFill>
        <p:spPr bwMode="auto">
          <a:xfrm>
            <a:off x="3131840" y="3501008"/>
            <a:ext cx="3816424" cy="28529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22114"/>
          </a:xfrm>
        </p:spPr>
        <p:txBody>
          <a:bodyPr>
            <a:normAutofit/>
          </a:bodyPr>
          <a:lstStyle/>
          <a:p>
            <a:r>
              <a:rPr lang="cs-CZ" dirty="0" smtClean="0"/>
              <a:t>…a jakou finanční odměnu mám napsat do faktury ?</a:t>
            </a:r>
            <a:endParaRPr lang="cs-CZ" dirty="0"/>
          </a:p>
        </p:txBody>
      </p:sp>
      <p:sp>
        <p:nvSpPr>
          <p:cNvPr id="5" name="Zástupný symbol pro obsah 4"/>
          <p:cNvSpPr>
            <a:spLocks noGrp="1"/>
          </p:cNvSpPr>
          <p:nvPr>
            <p:ph idx="1"/>
          </p:nvPr>
        </p:nvSpPr>
        <p:spPr/>
        <p:txBody>
          <a:bodyPr>
            <a:normAutofit/>
          </a:bodyPr>
          <a:lstStyle/>
          <a:p>
            <a:pPr marL="514350" indent="-514350">
              <a:buNone/>
            </a:pPr>
            <a:r>
              <a:rPr lang="cs-CZ" dirty="0" smtClean="0"/>
              <a:t>Příklad </a:t>
            </a:r>
            <a:r>
              <a:rPr lang="cs-CZ" dirty="0" err="1" smtClean="0"/>
              <a:t>fotopast</a:t>
            </a:r>
            <a:r>
              <a:rPr lang="cs-CZ" dirty="0" smtClean="0"/>
              <a:t>:</a:t>
            </a:r>
          </a:p>
          <a:p>
            <a:pPr marL="514350" indent="-514350">
              <a:buNone/>
            </a:pPr>
            <a:r>
              <a:rPr lang="cs-CZ" dirty="0" smtClean="0"/>
              <a:t>Cena bez DPH = 11 711 Kč</a:t>
            </a:r>
          </a:p>
          <a:p>
            <a:pPr marL="514350" indent="-514350">
              <a:buNone/>
            </a:pPr>
            <a:r>
              <a:rPr lang="cs-CZ" dirty="0" smtClean="0"/>
              <a:t>Cena s DPH = 14 170 Kč</a:t>
            </a:r>
          </a:p>
          <a:p>
            <a:pPr marL="514350" indent="-514350">
              <a:buNone/>
            </a:pPr>
            <a:endParaRPr lang="cs-CZ" dirty="0" smtClean="0"/>
          </a:p>
          <a:p>
            <a:pPr marL="514350" indent="-514350">
              <a:buNone/>
            </a:pPr>
            <a:r>
              <a:rPr lang="cs-CZ" dirty="0" smtClean="0"/>
              <a:t>Pokud </a:t>
            </a:r>
            <a:r>
              <a:rPr lang="cs-CZ" b="1" dirty="0" smtClean="0">
                <a:solidFill>
                  <a:srgbClr val="0070C0"/>
                </a:solidFill>
              </a:rPr>
              <a:t>je</a:t>
            </a:r>
            <a:r>
              <a:rPr lang="cs-CZ" dirty="0" smtClean="0"/>
              <a:t> </a:t>
            </a:r>
            <a:r>
              <a:rPr lang="cs-CZ" dirty="0" smtClean="0"/>
              <a:t>pořizovatel</a:t>
            </a:r>
            <a:r>
              <a:rPr lang="cs-CZ" dirty="0" smtClean="0"/>
              <a:t> </a:t>
            </a:r>
            <a:r>
              <a:rPr lang="cs-CZ" dirty="0" smtClean="0"/>
              <a:t>plátce DPH = do faktury částka </a:t>
            </a:r>
            <a:r>
              <a:rPr lang="cs-CZ" b="1" dirty="0" smtClean="0">
                <a:solidFill>
                  <a:srgbClr val="0070C0"/>
                </a:solidFill>
              </a:rPr>
              <a:t>bez DPH, tj. 11 711 Kč</a:t>
            </a:r>
          </a:p>
          <a:p>
            <a:pPr marL="514350" indent="-514350">
              <a:buNone/>
            </a:pPr>
            <a:r>
              <a:rPr lang="cs-CZ" dirty="0" smtClean="0"/>
              <a:t>Pokud </a:t>
            </a:r>
            <a:r>
              <a:rPr lang="cs-CZ" b="1" dirty="0" smtClean="0">
                <a:solidFill>
                  <a:srgbClr val="0070C0"/>
                </a:solidFill>
              </a:rPr>
              <a:t>není</a:t>
            </a:r>
            <a:r>
              <a:rPr lang="cs-CZ" dirty="0" smtClean="0"/>
              <a:t> </a:t>
            </a:r>
            <a:r>
              <a:rPr lang="cs-CZ" dirty="0" smtClean="0"/>
              <a:t>pořizovatel</a:t>
            </a:r>
            <a:r>
              <a:rPr lang="cs-CZ" dirty="0" smtClean="0"/>
              <a:t> </a:t>
            </a:r>
            <a:r>
              <a:rPr lang="cs-CZ" dirty="0" smtClean="0"/>
              <a:t>plátce DPH = do faktury </a:t>
            </a:r>
            <a:r>
              <a:rPr lang="cs-CZ" b="1" dirty="0" smtClean="0">
                <a:solidFill>
                  <a:srgbClr val="0070C0"/>
                </a:solidFill>
              </a:rPr>
              <a:t>částka s DPH, tj. 14 170 Kč</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7584" y="0"/>
            <a:ext cx="8316416" cy="1143000"/>
          </a:xfrm>
        </p:spPr>
        <p:txBody>
          <a:bodyPr>
            <a:normAutofit/>
          </a:bodyPr>
          <a:lstStyle/>
          <a:p>
            <a:r>
              <a:rPr lang="cs-CZ" dirty="0" smtClean="0"/>
              <a:t>Příklady předmětů pořízených z Motivačního programu B</a:t>
            </a:r>
            <a:br>
              <a:rPr lang="cs-CZ" dirty="0" smtClean="0"/>
            </a:br>
            <a:endParaRPr lang="cs-CZ" dirty="0"/>
          </a:p>
        </p:txBody>
      </p:sp>
      <p:sp>
        <p:nvSpPr>
          <p:cNvPr id="5" name="Zástupný symbol pro obsah 4"/>
          <p:cNvSpPr>
            <a:spLocks noGrp="1"/>
          </p:cNvSpPr>
          <p:nvPr>
            <p:ph idx="1"/>
          </p:nvPr>
        </p:nvSpPr>
        <p:spPr/>
        <p:txBody>
          <a:bodyPr/>
          <a:lstStyle/>
          <a:p>
            <a:pPr>
              <a:buNone/>
            </a:pPr>
            <a:endParaRPr lang="cs-CZ" dirty="0" smtClean="0"/>
          </a:p>
          <a:p>
            <a:pPr>
              <a:buNone/>
            </a:pPr>
            <a:endParaRPr lang="cs-CZ" dirty="0"/>
          </a:p>
        </p:txBody>
      </p:sp>
      <p:pic>
        <p:nvPicPr>
          <p:cNvPr id="15" name="Obrázek 14"/>
          <p:cNvPicPr/>
          <p:nvPr/>
        </p:nvPicPr>
        <p:blipFill>
          <a:blip r:embed="rId2" cstate="print"/>
          <a:srcRect l="2312" t="16921" r="24079" b="35670"/>
          <a:stretch>
            <a:fillRect/>
          </a:stretch>
        </p:blipFill>
        <p:spPr bwMode="auto">
          <a:xfrm>
            <a:off x="395536" y="1124744"/>
            <a:ext cx="6549390" cy="2369820"/>
          </a:xfrm>
          <a:prstGeom prst="rect">
            <a:avLst/>
          </a:prstGeom>
          <a:noFill/>
          <a:ln w="9525">
            <a:noFill/>
            <a:miter lim="800000"/>
            <a:headEnd/>
            <a:tailEnd/>
          </a:ln>
        </p:spPr>
      </p:pic>
      <p:pic>
        <p:nvPicPr>
          <p:cNvPr id="16" name="Obrázek 15"/>
          <p:cNvPicPr/>
          <p:nvPr/>
        </p:nvPicPr>
        <p:blipFill>
          <a:blip r:embed="rId3" cstate="print"/>
          <a:srcRect l="3811" t="18445" r="67414" b="16159"/>
          <a:stretch>
            <a:fillRect/>
          </a:stretch>
        </p:blipFill>
        <p:spPr bwMode="auto">
          <a:xfrm>
            <a:off x="6300192" y="2564904"/>
            <a:ext cx="2196470" cy="2880320"/>
          </a:xfrm>
          <a:prstGeom prst="rect">
            <a:avLst/>
          </a:prstGeom>
          <a:noFill/>
          <a:ln w="9525">
            <a:noFill/>
            <a:miter lim="800000"/>
            <a:headEnd/>
            <a:tailEnd/>
          </a:ln>
        </p:spPr>
      </p:pic>
      <p:pic>
        <p:nvPicPr>
          <p:cNvPr id="17" name="Obrázek 16"/>
          <p:cNvPicPr/>
          <p:nvPr/>
        </p:nvPicPr>
        <p:blipFill>
          <a:blip r:embed="rId4" cstate="print"/>
          <a:srcRect l="32909" t="16921" r="25364" b="14787"/>
          <a:stretch>
            <a:fillRect/>
          </a:stretch>
        </p:blipFill>
        <p:spPr bwMode="auto">
          <a:xfrm>
            <a:off x="3275856" y="3573016"/>
            <a:ext cx="2792790" cy="25679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0"/>
            <a:ext cx="8229600" cy="1143000"/>
          </a:xfrm>
        </p:spPr>
        <p:txBody>
          <a:bodyPr>
            <a:normAutofit fontScale="90000"/>
          </a:bodyPr>
          <a:lstStyle/>
          <a:p>
            <a:r>
              <a:rPr lang="cs-CZ" dirty="0" smtClean="0"/>
              <a:t>Příklady předmětů pořízených z Motivačního programu B</a:t>
            </a:r>
            <a:br>
              <a:rPr lang="cs-CZ" dirty="0" smtClean="0"/>
            </a:br>
            <a:endParaRPr lang="cs-CZ" dirty="0"/>
          </a:p>
        </p:txBody>
      </p:sp>
      <p:sp>
        <p:nvSpPr>
          <p:cNvPr id="5" name="Zástupný symbol pro obsah 4"/>
          <p:cNvSpPr>
            <a:spLocks noGrp="1"/>
          </p:cNvSpPr>
          <p:nvPr>
            <p:ph idx="1"/>
          </p:nvPr>
        </p:nvSpPr>
        <p:spPr/>
        <p:txBody>
          <a:bodyPr/>
          <a:lstStyle/>
          <a:p>
            <a:pPr>
              <a:buNone/>
            </a:pPr>
            <a:endParaRPr lang="cs-CZ" dirty="0" smtClean="0"/>
          </a:p>
          <a:p>
            <a:pPr>
              <a:buNone/>
            </a:pPr>
            <a:endParaRPr lang="cs-CZ" dirty="0"/>
          </a:p>
        </p:txBody>
      </p:sp>
      <p:pic>
        <p:nvPicPr>
          <p:cNvPr id="7" name="Obrázek 6"/>
          <p:cNvPicPr/>
          <p:nvPr/>
        </p:nvPicPr>
        <p:blipFill>
          <a:blip r:embed="rId2" cstate="print"/>
          <a:srcRect t="3614" r="2785" b="6821"/>
          <a:stretch>
            <a:fillRect/>
          </a:stretch>
        </p:blipFill>
        <p:spPr bwMode="auto">
          <a:xfrm>
            <a:off x="247650" y="1113606"/>
            <a:ext cx="8648700" cy="4630787"/>
          </a:xfrm>
          <a:prstGeom prst="rect">
            <a:avLst/>
          </a:prstGeom>
          <a:noFill/>
          <a:ln w="9525">
            <a:noFill/>
            <a:miter lim="800000"/>
            <a:headEnd/>
            <a:tailEnd/>
          </a:ln>
        </p:spPr>
      </p:pic>
      <p:sp>
        <p:nvSpPr>
          <p:cNvPr id="8" name="Elipsa 7"/>
          <p:cNvSpPr/>
          <p:nvPr/>
        </p:nvSpPr>
        <p:spPr>
          <a:xfrm>
            <a:off x="4499992" y="5373216"/>
            <a:ext cx="1728192" cy="432048"/>
          </a:xfrm>
          <a:prstGeom prst="ellipse">
            <a:avLst/>
          </a:prstGeom>
          <a:solidFill>
            <a:schemeClr val="accent1">
              <a:alpha val="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Příklady předmětů pořízených z Motivačního programu B</a:t>
            </a:r>
            <a:br>
              <a:rPr lang="cs-CZ" dirty="0" smtClean="0"/>
            </a:br>
            <a:endParaRPr lang="cs-CZ" dirty="0"/>
          </a:p>
        </p:txBody>
      </p:sp>
      <p:sp>
        <p:nvSpPr>
          <p:cNvPr id="5" name="Zástupný symbol pro obsah 4"/>
          <p:cNvSpPr>
            <a:spLocks noGrp="1"/>
          </p:cNvSpPr>
          <p:nvPr>
            <p:ph idx="1"/>
          </p:nvPr>
        </p:nvSpPr>
        <p:spPr/>
        <p:txBody>
          <a:bodyPr/>
          <a:lstStyle/>
          <a:p>
            <a:pPr>
              <a:buNone/>
            </a:pPr>
            <a:endParaRPr lang="cs-CZ" dirty="0" smtClean="0"/>
          </a:p>
          <a:p>
            <a:pPr>
              <a:buNone/>
            </a:pPr>
            <a:endParaRPr lang="cs-CZ" dirty="0"/>
          </a:p>
        </p:txBody>
      </p:sp>
      <p:pic>
        <p:nvPicPr>
          <p:cNvPr id="4" name="Obrázek 3"/>
          <p:cNvPicPr/>
          <p:nvPr/>
        </p:nvPicPr>
        <p:blipFill>
          <a:blip r:embed="rId2" cstate="print"/>
          <a:srcRect l="2782" t="21908" r="25921" b="28984"/>
          <a:stretch>
            <a:fillRect/>
          </a:stretch>
        </p:blipFill>
        <p:spPr bwMode="auto">
          <a:xfrm>
            <a:off x="251520" y="1196752"/>
            <a:ext cx="8775239" cy="356616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0"/>
            <a:ext cx="8229600" cy="1143000"/>
          </a:xfrm>
        </p:spPr>
        <p:txBody>
          <a:bodyPr>
            <a:normAutofit/>
          </a:bodyPr>
          <a:lstStyle/>
          <a:p>
            <a:r>
              <a:rPr lang="cs-CZ" dirty="0" smtClean="0"/>
              <a:t>Představu, jakou aktivitu chci, již mám</a:t>
            </a:r>
            <a:endParaRPr lang="cs-CZ" dirty="0"/>
          </a:p>
        </p:txBody>
      </p:sp>
      <p:sp>
        <p:nvSpPr>
          <p:cNvPr id="5" name="Zástupný symbol pro obsah 4"/>
          <p:cNvSpPr>
            <a:spLocks noGrp="1"/>
          </p:cNvSpPr>
          <p:nvPr>
            <p:ph idx="1"/>
          </p:nvPr>
        </p:nvSpPr>
        <p:spPr/>
        <p:txBody>
          <a:bodyPr>
            <a:normAutofit/>
          </a:bodyPr>
          <a:lstStyle/>
          <a:p>
            <a:pPr marL="514350" indent="-514350">
              <a:buAutoNum type="arabicPeriod"/>
            </a:pPr>
            <a:r>
              <a:rPr lang="cs-CZ" dirty="0" smtClean="0"/>
              <a:t>Vyplním kalkulátor a s agenturou si upřesním termín </a:t>
            </a:r>
          </a:p>
          <a:p>
            <a:pPr marL="514350" indent="-514350">
              <a:buAutoNum type="arabicPeriod"/>
            </a:pPr>
            <a:r>
              <a:rPr lang="cs-CZ" dirty="0" smtClean="0"/>
              <a:t>V </a:t>
            </a:r>
            <a:r>
              <a:rPr lang="cs-CZ" dirty="0" err="1" smtClean="0"/>
              <a:t>Recosu</a:t>
            </a:r>
            <a:r>
              <a:rPr lang="cs-CZ" dirty="0" smtClean="0"/>
              <a:t> vyplním jednoduchou žádost, kterou nechám podepsat statutárním zástupcem města/obce</a:t>
            </a:r>
          </a:p>
          <a:p>
            <a:pPr marL="514350" indent="-514350">
              <a:buAutoNum type="arabicPeriod"/>
            </a:pPr>
            <a:r>
              <a:rPr lang="cs-CZ" dirty="0" smtClean="0"/>
              <a:t>Podepsanou žádost a vyplněný kalkulátor zašlu na: </a:t>
            </a:r>
            <a:r>
              <a:rPr lang="cs-CZ" dirty="0" smtClean="0">
                <a:hlinkClick r:id="rId2"/>
              </a:rPr>
              <a:t>marketing@</a:t>
            </a:r>
            <a:r>
              <a:rPr lang="cs-CZ" dirty="0" err="1" smtClean="0">
                <a:hlinkClick r:id="rId2"/>
              </a:rPr>
              <a:t>elektrowin.cz</a:t>
            </a:r>
            <a:r>
              <a:rPr lang="cs-CZ" dirty="0" smtClean="0"/>
              <a:t> </a:t>
            </a:r>
          </a:p>
        </p:txBody>
      </p:sp>
      <p:sp>
        <p:nvSpPr>
          <p:cNvPr id="4" name="Tlačítko akce: Domů 3">
            <a:hlinkClick r:id="rId3" action="ppaction://hlinksldjump" highlightClick="1"/>
          </p:cNvPr>
          <p:cNvSpPr/>
          <p:nvPr/>
        </p:nvSpPr>
        <p:spPr>
          <a:xfrm>
            <a:off x="3419872" y="2132856"/>
            <a:ext cx="720080" cy="72008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908720"/>
          </a:xfrm>
        </p:spPr>
        <p:txBody>
          <a:bodyPr/>
          <a:lstStyle/>
          <a:p>
            <a:r>
              <a:rPr lang="cs-CZ" dirty="0" smtClean="0"/>
              <a:t>…a co dál ?</a:t>
            </a:r>
            <a:endParaRPr lang="cs-CZ" dirty="0"/>
          </a:p>
        </p:txBody>
      </p:sp>
      <p:sp>
        <p:nvSpPr>
          <p:cNvPr id="5" name="Zástupný symbol pro obsah 4"/>
          <p:cNvSpPr>
            <a:spLocks noGrp="1"/>
          </p:cNvSpPr>
          <p:nvPr>
            <p:ph idx="1"/>
          </p:nvPr>
        </p:nvSpPr>
        <p:spPr>
          <a:xfrm>
            <a:off x="467544" y="1268760"/>
            <a:ext cx="8229600" cy="5141168"/>
          </a:xfrm>
        </p:spPr>
        <p:txBody>
          <a:bodyPr>
            <a:normAutofit/>
          </a:bodyPr>
          <a:lstStyle/>
          <a:p>
            <a:pPr marL="514350" indent="-514350">
              <a:buAutoNum type="arabicPeriod"/>
            </a:pPr>
            <a:r>
              <a:rPr lang="cs-CZ" dirty="0" smtClean="0"/>
              <a:t>Nedočkavě čekám na schválení žádosti</a:t>
            </a:r>
          </a:p>
          <a:p>
            <a:pPr marL="514350" indent="-514350">
              <a:buAutoNum type="arabicPeriod"/>
            </a:pPr>
            <a:r>
              <a:rPr lang="cs-CZ" dirty="0" smtClean="0"/>
              <a:t>V nejbližší době obdržím protokol o schválení žádosti</a:t>
            </a:r>
          </a:p>
          <a:p>
            <a:pPr marL="514350" indent="-514350">
              <a:buAutoNum type="arabicPeriod"/>
            </a:pPr>
            <a:r>
              <a:rPr lang="cs-CZ" dirty="0" smtClean="0"/>
              <a:t>Po proběhnutí akce vystavím fakturu a přiložím protokol o schválení a fakturu od dodavatele (pořádající agentury).</a:t>
            </a:r>
          </a:p>
          <a:p>
            <a:pPr marL="514350" indent="-514350">
              <a:buAutoNum type="arabicPeriod"/>
            </a:pPr>
            <a:r>
              <a:rPr lang="cs-CZ" dirty="0" smtClean="0"/>
              <a:t>Vše zasílám na email: </a:t>
            </a:r>
            <a:r>
              <a:rPr lang="cs-CZ" dirty="0" err="1" smtClean="0">
                <a:hlinkClick r:id="rId2"/>
              </a:rPr>
              <a:t>jiri.kubs</a:t>
            </a:r>
            <a:r>
              <a:rPr lang="cs-CZ" dirty="0" smtClean="0">
                <a:hlinkClick r:id="rId2"/>
              </a:rPr>
              <a:t>@</a:t>
            </a:r>
            <a:r>
              <a:rPr lang="cs-CZ" dirty="0" err="1" smtClean="0">
                <a:hlinkClick r:id="rId2"/>
              </a:rPr>
              <a:t>elektrowin.cz</a:t>
            </a:r>
            <a:r>
              <a:rPr lang="cs-CZ" dirty="0" smtClean="0"/>
              <a:t>.</a:t>
            </a:r>
          </a:p>
          <a:p>
            <a:pPr marL="514350" indent="-514350">
              <a:buNone/>
            </a:pPr>
            <a:endParaRPr lang="cs-CZ" dirty="0" smtClean="0"/>
          </a:p>
          <a:p>
            <a:pPr marL="514350" indent="-514350">
              <a:buNone/>
            </a:pPr>
            <a:endParaRPr lang="cs-CZ"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obsah 4">
            <a:extLst>
              <a:ext uri="{FF2B5EF4-FFF2-40B4-BE49-F238E27FC236}">
                <a16:creationId xmlns="" xmlns:a16="http://schemas.microsoft.com/office/drawing/2014/main" id="{95785AE0-DFF1-4BE2-956A-EFD55028AF63}"/>
              </a:ext>
            </a:extLst>
          </p:cNvPr>
          <p:cNvGraphicFramePr>
            <a:graphicFrameLocks noGrp="1"/>
          </p:cNvGraphicFramePr>
          <p:nvPr>
            <p:ph idx="1"/>
            <p:extLst>
              <p:ext uri="{D42A27DB-BD31-4B8C-83A1-F6EECF244321}">
                <p14:modId xmlns="" xmlns:p14="http://schemas.microsoft.com/office/powerpoint/2010/main" val="4032750502"/>
              </p:ext>
            </p:extLst>
          </p:nvPr>
        </p:nvGraphicFramePr>
        <p:xfrm>
          <a:off x="395536" y="915981"/>
          <a:ext cx="8363273" cy="5026037"/>
        </p:xfrm>
        <a:graphic>
          <a:graphicData uri="http://schemas.openxmlformats.org/drawingml/2006/table">
            <a:tbl>
              <a:tblPr>
                <a:tableStyleId>{5C22544A-7EE6-4342-B048-85BDC9FD1C3A}</a:tableStyleId>
              </a:tblPr>
              <a:tblGrid>
                <a:gridCol w="2193953">
                  <a:extLst>
                    <a:ext uri="{9D8B030D-6E8A-4147-A177-3AD203B41FA5}">
                      <a16:colId xmlns="" xmlns:a16="http://schemas.microsoft.com/office/drawing/2014/main" val="3173920837"/>
                    </a:ext>
                  </a:extLst>
                </a:gridCol>
                <a:gridCol w="1743911">
                  <a:extLst>
                    <a:ext uri="{9D8B030D-6E8A-4147-A177-3AD203B41FA5}">
                      <a16:colId xmlns="" xmlns:a16="http://schemas.microsoft.com/office/drawing/2014/main" val="3973420276"/>
                    </a:ext>
                  </a:extLst>
                </a:gridCol>
                <a:gridCol w="1518891">
                  <a:extLst>
                    <a:ext uri="{9D8B030D-6E8A-4147-A177-3AD203B41FA5}">
                      <a16:colId xmlns="" xmlns:a16="http://schemas.microsoft.com/office/drawing/2014/main" val="2980092659"/>
                    </a:ext>
                  </a:extLst>
                </a:gridCol>
                <a:gridCol w="1387627">
                  <a:extLst>
                    <a:ext uri="{9D8B030D-6E8A-4147-A177-3AD203B41FA5}">
                      <a16:colId xmlns="" xmlns:a16="http://schemas.microsoft.com/office/drawing/2014/main" val="2399410048"/>
                    </a:ext>
                  </a:extLst>
                </a:gridCol>
                <a:gridCol w="1518891">
                  <a:extLst>
                    <a:ext uri="{9D8B030D-6E8A-4147-A177-3AD203B41FA5}">
                      <a16:colId xmlns="" xmlns:a16="http://schemas.microsoft.com/office/drawing/2014/main" val="3559803081"/>
                    </a:ext>
                  </a:extLst>
                </a:gridCol>
              </a:tblGrid>
              <a:tr h="230226">
                <a:tc>
                  <a:txBody>
                    <a:bodyPr/>
                    <a:lstStyle/>
                    <a:p>
                      <a:pPr algn="l" fontAlgn="b"/>
                      <a:r>
                        <a:rPr lang="cs-CZ" sz="1600" b="1" u="none" strike="noStrike" dirty="0">
                          <a:solidFill>
                            <a:schemeClr val="bg1"/>
                          </a:solidFill>
                          <a:effectLst/>
                        </a:rPr>
                        <a:t>Kraj</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600" b="1" u="none" strike="noStrike" dirty="0">
                          <a:solidFill>
                            <a:schemeClr val="bg1"/>
                          </a:solidFill>
                          <a:effectLst/>
                        </a:rPr>
                        <a:t>Nová</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600" b="1" u="none" strike="noStrike" dirty="0">
                          <a:solidFill>
                            <a:schemeClr val="bg1"/>
                          </a:solidFill>
                          <a:effectLst/>
                        </a:rPr>
                        <a:t>Schváleno</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600" b="1" u="none" strike="noStrike" dirty="0">
                          <a:solidFill>
                            <a:schemeClr val="bg1"/>
                          </a:solidFill>
                          <a:effectLst/>
                        </a:rPr>
                        <a:t>Zpracovává se</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600" b="1" u="none" strike="noStrike" dirty="0">
                          <a:solidFill>
                            <a:schemeClr val="bg1"/>
                          </a:solidFill>
                          <a:effectLst/>
                        </a:rPr>
                        <a:t>Celkový součet</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extLst>
                  <a:ext uri="{0D108BD9-81ED-4DB2-BD59-A6C34878D82A}">
                    <a16:rowId xmlns="" xmlns:a16="http://schemas.microsoft.com/office/drawing/2014/main" val="47710427"/>
                  </a:ext>
                </a:extLst>
              </a:tr>
              <a:tr h="343784">
                <a:tc>
                  <a:txBody>
                    <a:bodyPr/>
                    <a:lstStyle/>
                    <a:p>
                      <a:pPr algn="l" fontAlgn="b"/>
                      <a:r>
                        <a:rPr lang="cs-CZ" sz="1400" u="none" strike="noStrike" dirty="0">
                          <a:effectLst/>
                        </a:rPr>
                        <a:t>Jihočeský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79 948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85 296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15 000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180 244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1596333673"/>
                  </a:ext>
                </a:extLst>
              </a:tr>
              <a:tr h="343784">
                <a:tc>
                  <a:txBody>
                    <a:bodyPr/>
                    <a:lstStyle/>
                    <a:p>
                      <a:pPr algn="l" fontAlgn="b"/>
                      <a:r>
                        <a:rPr lang="cs-CZ" sz="1400" u="none" strike="noStrike" dirty="0">
                          <a:effectLst/>
                        </a:rPr>
                        <a:t>Jihomoravský kraj</a:t>
                      </a:r>
                      <a:endParaRPr lang="cs-CZ" sz="14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60 000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84 273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35 000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179 273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3802282911"/>
                  </a:ext>
                </a:extLst>
              </a:tr>
              <a:tr h="343784">
                <a:tc>
                  <a:txBody>
                    <a:bodyPr/>
                    <a:lstStyle/>
                    <a:p>
                      <a:pPr algn="l" fontAlgn="b"/>
                      <a:r>
                        <a:rPr lang="cs-CZ" sz="1400" u="none" strike="noStrike" dirty="0">
                          <a:effectLst/>
                        </a:rPr>
                        <a:t>Karlovarský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40 000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56 582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96 582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252788257"/>
                  </a:ext>
                </a:extLst>
              </a:tr>
              <a:tr h="343784">
                <a:tc>
                  <a:txBody>
                    <a:bodyPr/>
                    <a:lstStyle/>
                    <a:p>
                      <a:pPr algn="l" fontAlgn="b"/>
                      <a:r>
                        <a:rPr lang="cs-CZ" sz="1400" u="none" strike="noStrike" dirty="0">
                          <a:effectLst/>
                        </a:rPr>
                        <a:t>Kraj Vysočina</a:t>
                      </a:r>
                      <a:endParaRPr lang="cs-CZ" sz="14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150 000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139 216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80 000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369 216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3309144686"/>
                  </a:ext>
                </a:extLst>
              </a:tr>
              <a:tr h="334261">
                <a:tc>
                  <a:txBody>
                    <a:bodyPr/>
                    <a:lstStyle/>
                    <a:p>
                      <a:pPr algn="l" fontAlgn="b"/>
                      <a:r>
                        <a:rPr lang="cs-CZ" sz="1400" u="none" strike="noStrike" dirty="0">
                          <a:effectLst/>
                        </a:rPr>
                        <a:t>Královéhradecký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35 000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301 264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336 264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689462894"/>
                  </a:ext>
                </a:extLst>
              </a:tr>
              <a:tr h="230226">
                <a:tc>
                  <a:txBody>
                    <a:bodyPr/>
                    <a:lstStyle/>
                    <a:p>
                      <a:pPr algn="l" fontAlgn="b"/>
                      <a:r>
                        <a:rPr lang="cs-CZ" sz="1400" u="none" strike="noStrike">
                          <a:effectLst/>
                        </a:rPr>
                        <a:t>Liberecký kraj</a:t>
                      </a:r>
                      <a:endParaRPr lang="cs-CZ" sz="1400" b="0" i="0" u="none" strike="noStrike">
                        <a:solidFill>
                          <a:srgbClr val="000000"/>
                        </a:solidFill>
                        <a:effectLst/>
                        <a:latin typeface="Calibri" panose="020F0502020204030204" pitchFamily="34" charset="0"/>
                      </a:endParaRPr>
                    </a:p>
                  </a:txBody>
                  <a:tcPr marL="8864" marR="8864" marT="8864" marB="0" anchor="b"/>
                </a:tc>
                <a:tc>
                  <a:txBody>
                    <a:bodyPr/>
                    <a:lstStyle/>
                    <a:p>
                      <a:pPr algn="ctr" fontAlgn="b"/>
                      <a:endParaRPr lang="cs-CZ" sz="20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209 055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190 000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399 055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282466504"/>
                  </a:ext>
                </a:extLst>
              </a:tr>
              <a:tr h="343784">
                <a:tc>
                  <a:txBody>
                    <a:bodyPr/>
                    <a:lstStyle/>
                    <a:p>
                      <a:pPr algn="l" fontAlgn="b"/>
                      <a:r>
                        <a:rPr lang="cs-CZ" sz="1400" u="none" strike="noStrike" dirty="0">
                          <a:effectLst/>
                        </a:rPr>
                        <a:t>Moravskoslezský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25 000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203 789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88 553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317 342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1671456448"/>
                  </a:ext>
                </a:extLst>
              </a:tr>
              <a:tr h="343784">
                <a:tc>
                  <a:txBody>
                    <a:bodyPr/>
                    <a:lstStyle/>
                    <a:p>
                      <a:pPr algn="l" fontAlgn="b"/>
                      <a:r>
                        <a:rPr lang="cs-CZ" sz="1400" u="none" strike="noStrike" dirty="0">
                          <a:effectLst/>
                        </a:rPr>
                        <a:t>Olomoucký kraj</a:t>
                      </a:r>
                      <a:endParaRPr lang="cs-CZ" sz="14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30 000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33 148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63 148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90034556"/>
                  </a:ext>
                </a:extLst>
              </a:tr>
              <a:tr h="343784">
                <a:tc>
                  <a:txBody>
                    <a:bodyPr/>
                    <a:lstStyle/>
                    <a:p>
                      <a:pPr algn="l" fontAlgn="b"/>
                      <a:r>
                        <a:rPr lang="cs-CZ" sz="1400" u="none" strike="noStrike" dirty="0">
                          <a:effectLst/>
                        </a:rPr>
                        <a:t>Pardubický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80 000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59 728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50 000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189 728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3650667536"/>
                  </a:ext>
                </a:extLst>
              </a:tr>
              <a:tr h="343784">
                <a:tc>
                  <a:txBody>
                    <a:bodyPr/>
                    <a:lstStyle/>
                    <a:p>
                      <a:pPr algn="l" fontAlgn="b"/>
                      <a:r>
                        <a:rPr lang="cs-CZ" sz="1400" u="none" strike="noStrike">
                          <a:effectLst/>
                        </a:rPr>
                        <a:t>Plzeňský kraj</a:t>
                      </a:r>
                      <a:endParaRPr lang="cs-CZ" sz="1400" b="0" i="0" u="none" strike="noStrike">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30 000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179 290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209 290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1658460615"/>
                  </a:ext>
                </a:extLst>
              </a:tr>
              <a:tr h="343784">
                <a:tc>
                  <a:txBody>
                    <a:bodyPr/>
                    <a:lstStyle/>
                    <a:p>
                      <a:pPr algn="l" fontAlgn="b"/>
                      <a:r>
                        <a:rPr lang="cs-CZ" sz="1400" u="none" strike="noStrike" dirty="0">
                          <a:effectLst/>
                        </a:rPr>
                        <a:t>Středočeský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143 526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105 164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109 000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357 690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3800467897"/>
                  </a:ext>
                </a:extLst>
              </a:tr>
              <a:tr h="343784">
                <a:tc>
                  <a:txBody>
                    <a:bodyPr/>
                    <a:lstStyle/>
                    <a:p>
                      <a:pPr algn="l" fontAlgn="b"/>
                      <a:r>
                        <a:rPr lang="cs-CZ" sz="1400" u="none" strike="noStrike" dirty="0">
                          <a:effectLst/>
                        </a:rPr>
                        <a:t>Ústecký kraj</a:t>
                      </a:r>
                      <a:endParaRPr lang="cs-CZ" sz="14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29 500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34 570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ctr" fontAlgn="b"/>
                      <a:r>
                        <a:rPr lang="cs-CZ" sz="1600" u="none" strike="noStrike" dirty="0">
                          <a:effectLst/>
                        </a:rPr>
                        <a:t>62 000 Kč </a:t>
                      </a:r>
                      <a:endParaRPr lang="cs-CZ" sz="1600" b="0" i="0" u="none" strike="noStrike" dirty="0">
                        <a:solidFill>
                          <a:srgbClr val="000000"/>
                        </a:solidFill>
                        <a:effectLst/>
                        <a:latin typeface="Calibri" panose="020F0502020204030204" pitchFamily="34" charset="0"/>
                      </a:endParaRPr>
                    </a:p>
                  </a:txBody>
                  <a:tcPr marL="8864" marR="8864" marT="8864" marB="0" anchor="b"/>
                </a:tc>
                <a:tc>
                  <a:txBody>
                    <a:bodyPr/>
                    <a:lstStyle/>
                    <a:p>
                      <a:pPr algn="l" fontAlgn="b"/>
                      <a:r>
                        <a:rPr lang="cs-CZ" sz="1600" b="1" u="none" strike="noStrike" dirty="0">
                          <a:effectLst/>
                        </a:rPr>
                        <a:t>            126 070 Kč </a:t>
                      </a:r>
                      <a:endParaRPr lang="cs-CZ" sz="1600" b="1" i="0" u="none" strike="noStrike" dirty="0">
                        <a:solidFill>
                          <a:srgbClr val="000000"/>
                        </a:solidFill>
                        <a:effectLst/>
                        <a:latin typeface="Calibri" panose="020F0502020204030204" pitchFamily="34" charset="0"/>
                      </a:endParaRPr>
                    </a:p>
                  </a:txBody>
                  <a:tcPr marL="8864" marR="8864" marT="8864" marB="0" anchor="b"/>
                </a:tc>
                <a:extLst>
                  <a:ext uri="{0D108BD9-81ED-4DB2-BD59-A6C34878D82A}">
                    <a16:rowId xmlns="" xmlns:a16="http://schemas.microsoft.com/office/drawing/2014/main" val="893547552"/>
                  </a:ext>
                </a:extLst>
              </a:tr>
              <a:tr h="343784">
                <a:tc>
                  <a:txBody>
                    <a:bodyPr/>
                    <a:lstStyle/>
                    <a:p>
                      <a:pPr algn="l" fontAlgn="b"/>
                      <a:r>
                        <a:rPr lang="cs-CZ" sz="1400" u="none" strike="noStrike" dirty="0">
                          <a:effectLst/>
                        </a:rPr>
                        <a:t>Zlínský kraj</a:t>
                      </a:r>
                      <a:endParaRPr lang="cs-CZ" sz="14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30 000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97 438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ctr" fontAlgn="b"/>
                      <a:r>
                        <a:rPr lang="cs-CZ" sz="1600" u="none" strike="noStrike" dirty="0">
                          <a:effectLst/>
                        </a:rPr>
                        <a:t>50 000 Kč </a:t>
                      </a:r>
                      <a:endParaRPr lang="cs-CZ" sz="1600" b="0"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tc>
                  <a:txBody>
                    <a:bodyPr/>
                    <a:lstStyle/>
                    <a:p>
                      <a:pPr algn="l" fontAlgn="b"/>
                      <a:r>
                        <a:rPr lang="cs-CZ" sz="1600" b="1" u="none" strike="noStrike" dirty="0">
                          <a:effectLst/>
                        </a:rPr>
                        <a:t>            177 438 Kč </a:t>
                      </a:r>
                      <a:endParaRPr lang="cs-CZ" sz="1600" b="1" i="0" u="none" strike="noStrike" dirty="0">
                        <a:solidFill>
                          <a:srgbClr val="000000"/>
                        </a:solidFill>
                        <a:effectLst/>
                        <a:latin typeface="Calibri" panose="020F0502020204030204" pitchFamily="34" charset="0"/>
                      </a:endParaRPr>
                    </a:p>
                  </a:txBody>
                  <a:tcPr marL="8864" marR="8864" marT="8864" marB="0" anchor="b">
                    <a:solidFill>
                      <a:schemeClr val="accent3">
                        <a:lumMod val="40000"/>
                        <a:lumOff val="60000"/>
                      </a:schemeClr>
                    </a:solidFill>
                  </a:tcPr>
                </a:tc>
                <a:extLst>
                  <a:ext uri="{0D108BD9-81ED-4DB2-BD59-A6C34878D82A}">
                    <a16:rowId xmlns="" xmlns:a16="http://schemas.microsoft.com/office/drawing/2014/main" val="3424060649"/>
                  </a:ext>
                </a:extLst>
              </a:tr>
              <a:tr h="343784">
                <a:tc>
                  <a:txBody>
                    <a:bodyPr/>
                    <a:lstStyle/>
                    <a:p>
                      <a:pPr algn="l" fontAlgn="b"/>
                      <a:r>
                        <a:rPr lang="cs-CZ" sz="1600" b="1" u="none" strike="noStrike" dirty="0">
                          <a:solidFill>
                            <a:schemeClr val="bg1"/>
                          </a:solidFill>
                          <a:effectLst/>
                        </a:rPr>
                        <a:t>Celkový součet</a:t>
                      </a:r>
                      <a:endParaRPr lang="cs-CZ" sz="16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800" b="1" u="none" strike="noStrike" dirty="0">
                          <a:solidFill>
                            <a:schemeClr val="bg1"/>
                          </a:solidFill>
                          <a:effectLst/>
                        </a:rPr>
                        <a:t>732 974 Kč </a:t>
                      </a:r>
                      <a:endParaRPr lang="cs-CZ" sz="18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800" b="1" u="none" strike="noStrike" dirty="0">
                          <a:solidFill>
                            <a:schemeClr val="bg1"/>
                          </a:solidFill>
                          <a:effectLst/>
                        </a:rPr>
                        <a:t>1 588 813 Kč </a:t>
                      </a:r>
                      <a:endParaRPr lang="cs-CZ" sz="18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ctr" fontAlgn="b"/>
                      <a:r>
                        <a:rPr lang="cs-CZ" sz="1800" b="1" u="none" strike="noStrike" dirty="0">
                          <a:solidFill>
                            <a:schemeClr val="bg1"/>
                          </a:solidFill>
                          <a:effectLst/>
                        </a:rPr>
                        <a:t>679 553 Kč </a:t>
                      </a:r>
                      <a:endParaRPr lang="cs-CZ" sz="18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tc>
                  <a:txBody>
                    <a:bodyPr/>
                    <a:lstStyle/>
                    <a:p>
                      <a:pPr algn="l" fontAlgn="b"/>
                      <a:r>
                        <a:rPr lang="cs-CZ" sz="1800" b="1" u="none" strike="noStrike" dirty="0">
                          <a:solidFill>
                            <a:schemeClr val="bg1"/>
                          </a:solidFill>
                          <a:effectLst/>
                        </a:rPr>
                        <a:t>     3 001 340 Kč </a:t>
                      </a:r>
                      <a:endParaRPr lang="cs-CZ" sz="1800" b="1" i="0" u="none" strike="noStrike" dirty="0">
                        <a:solidFill>
                          <a:schemeClr val="bg1"/>
                        </a:solidFill>
                        <a:effectLst/>
                        <a:latin typeface="Calibri" panose="020F0502020204030204" pitchFamily="34" charset="0"/>
                      </a:endParaRPr>
                    </a:p>
                  </a:txBody>
                  <a:tcPr marL="8864" marR="8864" marT="8864" marB="0" anchor="b">
                    <a:solidFill>
                      <a:srgbClr val="326317"/>
                    </a:solidFill>
                  </a:tcPr>
                </a:tc>
                <a:extLst>
                  <a:ext uri="{0D108BD9-81ED-4DB2-BD59-A6C34878D82A}">
                    <a16:rowId xmlns="" xmlns:a16="http://schemas.microsoft.com/office/drawing/2014/main" val="646781965"/>
                  </a:ext>
                </a:extLst>
              </a:tr>
            </a:tbl>
          </a:graphicData>
        </a:graphic>
      </p:graphicFrame>
      <p:sp>
        <p:nvSpPr>
          <p:cNvPr id="4" name="Nadpis 1">
            <a:extLst>
              <a:ext uri="{FF2B5EF4-FFF2-40B4-BE49-F238E27FC236}">
                <a16:creationId xmlns="" xmlns:a16="http://schemas.microsoft.com/office/drawing/2014/main" id="{4AE1A90B-58AE-4C23-9F36-4000D40CA00F}"/>
              </a:ext>
            </a:extLst>
          </p:cNvPr>
          <p:cNvSpPr txBox="1">
            <a:spLocks/>
          </p:cNvSpPr>
          <p:nvPr/>
        </p:nvSpPr>
        <p:spPr bwMode="auto">
          <a:xfrm>
            <a:off x="0" y="0"/>
            <a:ext cx="9144000" cy="8231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2700" b="1"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cs-CZ" dirty="0"/>
              <a:t>Motivační program – 2021 </a:t>
            </a:r>
            <a:r>
              <a:rPr lang="cs-CZ" sz="1600" dirty="0"/>
              <a:t>(k 25. 8. 2021)</a:t>
            </a:r>
            <a:endParaRPr lang="cs-CZ" dirty="0"/>
          </a:p>
        </p:txBody>
      </p:sp>
      <p:sp>
        <p:nvSpPr>
          <p:cNvPr id="6" name="Elipsa 5"/>
          <p:cNvSpPr/>
          <p:nvPr/>
        </p:nvSpPr>
        <p:spPr>
          <a:xfrm>
            <a:off x="0" y="2204864"/>
            <a:ext cx="9144000" cy="432048"/>
          </a:xfrm>
          <a:prstGeom prst="ellipse">
            <a:avLst/>
          </a:prstGeom>
          <a:solidFill>
            <a:schemeClr val="accent1">
              <a:alpha val="0"/>
            </a:schemeClr>
          </a:solidFill>
          <a:ln w="63500"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 xmlns:p14="http://schemas.microsoft.com/office/powerpoint/2010/main" val="250684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Typ žadatele A</a:t>
            </a:r>
            <a:endParaRPr lang="cs-CZ" dirty="0"/>
          </a:p>
        </p:txBody>
      </p:sp>
      <p:pic>
        <p:nvPicPr>
          <p:cNvPr id="4" name="Zástupný symbol pro obsah 3" descr="https://img.instory.cz/content/images/51/e9/51e95204ee359.jpg"/>
          <p:cNvPicPr>
            <a:picLocks noGrp="1"/>
          </p:cNvPicPr>
          <p:nvPr>
            <p:ph idx="1"/>
          </p:nvPr>
        </p:nvPicPr>
        <p:blipFill>
          <a:blip r:embed="rId2" cstate="print"/>
          <a:srcRect/>
          <a:stretch>
            <a:fillRect/>
          </a:stretch>
        </p:blipFill>
        <p:spPr bwMode="auto">
          <a:xfrm>
            <a:off x="1043608" y="1268760"/>
            <a:ext cx="6912768" cy="3569708"/>
          </a:xfrm>
          <a:prstGeom prst="rect">
            <a:avLst/>
          </a:prstGeom>
          <a:noFill/>
          <a:ln w="9525">
            <a:noFill/>
            <a:miter lim="800000"/>
            <a:headEnd/>
            <a:tailEnd/>
          </a:ln>
        </p:spPr>
      </p:pic>
      <p:sp>
        <p:nvSpPr>
          <p:cNvPr id="5" name="Obdélník 4"/>
          <p:cNvSpPr/>
          <p:nvPr/>
        </p:nvSpPr>
        <p:spPr>
          <a:xfrm>
            <a:off x="1043608" y="4869160"/>
            <a:ext cx="6912768" cy="230832"/>
          </a:xfrm>
          <a:prstGeom prst="rect">
            <a:avLst/>
          </a:prstGeom>
        </p:spPr>
        <p:txBody>
          <a:bodyPr wrap="square">
            <a:spAutoFit/>
          </a:bodyPr>
          <a:lstStyle/>
          <a:p>
            <a:r>
              <a:rPr lang="cs-CZ" sz="900" dirty="0" smtClean="0"/>
              <a:t>https://celebrity.instory.cz/74-nezamestnane-desatero-nepodlehejte-panice-ani-zoufalstvi.html</a:t>
            </a:r>
            <a:endParaRPr lang="cs-CZ" sz="9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0"/>
            <a:ext cx="8244408" cy="908720"/>
          </a:xfrm>
        </p:spPr>
        <p:txBody>
          <a:bodyPr>
            <a:normAutofit fontScale="90000"/>
          </a:bodyPr>
          <a:lstStyle/>
          <a:p>
            <a:r>
              <a:rPr lang="cs-CZ" dirty="0" smtClean="0"/>
              <a:t>…a co mám dělat, když jsem luštil/a </a:t>
            </a:r>
            <a:r>
              <a:rPr lang="cs-CZ" dirty="0" err="1" smtClean="0"/>
              <a:t>sudoku</a:t>
            </a:r>
            <a:r>
              <a:rPr lang="cs-CZ" dirty="0" smtClean="0"/>
              <a:t> a při prezentaci nedával/a pozor ? </a:t>
            </a:r>
            <a:r>
              <a:rPr lang="cs-CZ" dirty="0" smtClean="0">
                <a:sym typeface="Wingdings" pitchFamily="2" charset="2"/>
              </a:rPr>
              <a:t></a:t>
            </a:r>
            <a:endParaRPr lang="cs-CZ" dirty="0"/>
          </a:p>
        </p:txBody>
      </p:sp>
      <p:sp>
        <p:nvSpPr>
          <p:cNvPr id="5" name="Zástupný symbol pro obsah 4"/>
          <p:cNvSpPr>
            <a:spLocks noGrp="1"/>
          </p:cNvSpPr>
          <p:nvPr>
            <p:ph idx="1"/>
          </p:nvPr>
        </p:nvSpPr>
        <p:spPr>
          <a:xfrm>
            <a:off x="467544" y="1268760"/>
            <a:ext cx="8229600" cy="5141168"/>
          </a:xfrm>
        </p:spPr>
        <p:txBody>
          <a:bodyPr>
            <a:normAutofit/>
          </a:bodyPr>
          <a:lstStyle/>
          <a:p>
            <a:pPr marL="514350" indent="-514350">
              <a:buNone/>
            </a:pPr>
            <a:endParaRPr lang="cs-CZ" dirty="0" smtClean="0"/>
          </a:p>
          <a:p>
            <a:pPr marL="514350" indent="-514350">
              <a:buNone/>
            </a:pPr>
            <a:endParaRPr lang="cs-CZ" dirty="0" smtClean="0"/>
          </a:p>
        </p:txBody>
      </p:sp>
      <p:sp>
        <p:nvSpPr>
          <p:cNvPr id="36865" name="Rectangle 1"/>
          <p:cNvSpPr>
            <a:spLocks noChangeArrowheads="1"/>
          </p:cNvSpPr>
          <p:nvPr/>
        </p:nvSpPr>
        <p:spPr bwMode="auto">
          <a:xfrm>
            <a:off x="341589" y="2060848"/>
            <a:ext cx="8802411"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Neváhejte se obrátit na Vašeho externího poradce:</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Hana Soudková</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email: hana.</a:t>
            </a:r>
            <a:r>
              <a:rPr kumimoji="0" lang="cs-CZ" sz="3200" b="1" i="0" u="none" strike="noStrike" cap="none" normalizeH="0" baseline="0" dirty="0" err="1" smtClean="0">
                <a:ln>
                  <a:noFill/>
                </a:ln>
                <a:solidFill>
                  <a:srgbClr val="00B050"/>
                </a:solidFill>
                <a:effectLst/>
                <a:latin typeface="Calibri" pitchFamily="34" charset="0"/>
                <a:ea typeface="Calibri" pitchFamily="34" charset="0"/>
                <a:cs typeface="Times New Roman" pitchFamily="18" charset="0"/>
              </a:rPr>
              <a:t>soudkova</a:t>
            </a: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a:t>
            </a:r>
            <a:r>
              <a:rPr kumimoji="0" lang="cs-CZ" sz="3200" b="1" i="0" u="none" strike="noStrike" cap="none" normalizeH="0" baseline="0" dirty="0" err="1" smtClean="0">
                <a:ln>
                  <a:noFill/>
                </a:ln>
                <a:solidFill>
                  <a:srgbClr val="00B050"/>
                </a:solidFill>
                <a:effectLst/>
                <a:latin typeface="Calibri" pitchFamily="34" charset="0"/>
                <a:ea typeface="Calibri" pitchFamily="34" charset="0"/>
                <a:cs typeface="Times New Roman" pitchFamily="18" charset="0"/>
              </a:rPr>
              <a:t>elektrowin.cz</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tel.: 604 160 198</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A pamatujte: Vše lze</a:t>
            </a:r>
            <a:r>
              <a:rPr kumimoji="0" lang="cs-CZ" sz="3200" b="1" i="0" u="none" strike="noStrike" cap="none" normalizeH="0" dirty="0" smtClean="0">
                <a:ln>
                  <a:noFill/>
                </a:ln>
                <a:solidFill>
                  <a:srgbClr val="00B050"/>
                </a:solidFill>
                <a:effectLst/>
                <a:latin typeface="Calibri" pitchFamily="34" charset="0"/>
                <a:ea typeface="Calibri" pitchFamily="34" charset="0"/>
                <a:cs typeface="Times New Roman" pitchFamily="18" charset="0"/>
              </a:rPr>
              <a:t> vyřešit</a:t>
            </a:r>
            <a:r>
              <a:rPr kumimoji="0" lang="cs-CZ" sz="32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endParaRPr kumimoji="0" lang="cs-CZ"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checkerboard(across)">
                                      <p:cBhvr>
                                        <p:cTn id="7" dur="500"/>
                                        <p:tgtEl>
                                          <p:spTgt spid="3686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6865">
                                            <p:txEl>
                                              <p:pRg st="1" end="1"/>
                                            </p:txEl>
                                          </p:spTgt>
                                        </p:tgtEl>
                                        <p:attrNameLst>
                                          <p:attrName>style.visibility</p:attrName>
                                        </p:attrNameLst>
                                      </p:cBhvr>
                                      <p:to>
                                        <p:strVal val="visible"/>
                                      </p:to>
                                    </p:set>
                                    <p:animEffect transition="in" filter="checkerboard(across)">
                                      <p:cBhvr>
                                        <p:cTn id="10" dur="500"/>
                                        <p:tgtEl>
                                          <p:spTgt spid="3686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6865">
                                            <p:txEl>
                                              <p:pRg st="2" end="2"/>
                                            </p:txEl>
                                          </p:spTgt>
                                        </p:tgtEl>
                                        <p:attrNameLst>
                                          <p:attrName>style.visibility</p:attrName>
                                        </p:attrNameLst>
                                      </p:cBhvr>
                                      <p:to>
                                        <p:strVal val="visible"/>
                                      </p:to>
                                    </p:set>
                                    <p:animEffect transition="in" filter="checkerboard(across)">
                                      <p:cBhvr>
                                        <p:cTn id="13" dur="500"/>
                                        <p:tgtEl>
                                          <p:spTgt spid="3686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6865">
                                            <p:txEl>
                                              <p:pRg st="3" end="3"/>
                                            </p:txEl>
                                          </p:spTgt>
                                        </p:tgtEl>
                                        <p:attrNameLst>
                                          <p:attrName>style.visibility</p:attrName>
                                        </p:attrNameLst>
                                      </p:cBhvr>
                                      <p:to>
                                        <p:strVal val="visible"/>
                                      </p:to>
                                    </p:set>
                                    <p:animEffect transition="in" filter="checkerboard(across)">
                                      <p:cBhvr>
                                        <p:cTn id="16" dur="500"/>
                                        <p:tgtEl>
                                          <p:spTgt spid="3686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6865">
                                            <p:txEl>
                                              <p:pRg st="4" end="4"/>
                                            </p:txEl>
                                          </p:spTgt>
                                        </p:tgtEl>
                                        <p:attrNameLst>
                                          <p:attrName>style.visibility</p:attrName>
                                        </p:attrNameLst>
                                      </p:cBhvr>
                                      <p:to>
                                        <p:strVal val="visible"/>
                                      </p:to>
                                    </p:set>
                                    <p:animEffect transition="in" filter="checkerboard(across)">
                                      <p:cBhvr>
                                        <p:cTn id="19" dur="500"/>
                                        <p:tgtEl>
                                          <p:spTgt spid="368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0A125"/>
        </a:solidFill>
        <a:effectLst/>
      </p:bgPr>
    </p:bg>
    <p:spTree>
      <p:nvGrpSpPr>
        <p:cNvPr id="1" name=""/>
        <p:cNvGrpSpPr/>
        <p:nvPr/>
      </p:nvGrpSpPr>
      <p:grpSpPr>
        <a:xfrm>
          <a:off x="0" y="0"/>
          <a:ext cx="0" cy="0"/>
          <a:chOff x="0" y="0"/>
          <a:chExt cx="0" cy="0"/>
        </a:xfrm>
      </p:grpSpPr>
      <p:sp>
        <p:nvSpPr>
          <p:cNvPr id="5" name="TextovéPole 4">
            <a:extLst>
              <a:ext uri="{FF2B5EF4-FFF2-40B4-BE49-F238E27FC236}">
                <a16:creationId xmlns="" xmlns:a16="http://schemas.microsoft.com/office/drawing/2014/main" id="{2B2DF33E-82BA-4996-94DC-0F30C397BDFD}"/>
              </a:ext>
            </a:extLst>
          </p:cNvPr>
          <p:cNvSpPr txBox="1">
            <a:spLocks noChangeArrowheads="1"/>
          </p:cNvSpPr>
          <p:nvPr/>
        </p:nvSpPr>
        <p:spPr bwMode="auto">
          <a:xfrm>
            <a:off x="6227763" y="4149725"/>
            <a:ext cx="2592387" cy="2030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cs-CZ" sz="1800" b="1">
                <a:solidFill>
                  <a:srgbClr val="FFFFFF"/>
                </a:solidFill>
              </a:rPr>
              <a:t>ELEKTROWIN a.s.</a:t>
            </a:r>
          </a:p>
          <a:p>
            <a:pPr eaLnBrk="1" hangingPunct="1">
              <a:spcBef>
                <a:spcPct val="0"/>
              </a:spcBef>
              <a:buFontTx/>
              <a:buNone/>
            </a:pPr>
            <a:r>
              <a:rPr lang="de-DE" altLang="cs-CZ" sz="1800" b="1">
                <a:solidFill>
                  <a:srgbClr val="FFFFFF"/>
                </a:solidFill>
              </a:rPr>
              <a:t>Michelská 300/60</a:t>
            </a:r>
          </a:p>
          <a:p>
            <a:pPr eaLnBrk="1" hangingPunct="1">
              <a:spcBef>
                <a:spcPct val="0"/>
              </a:spcBef>
              <a:buFontTx/>
              <a:buNone/>
            </a:pPr>
            <a:r>
              <a:rPr lang="de-DE" altLang="cs-CZ" sz="1800" b="1">
                <a:solidFill>
                  <a:srgbClr val="FFFFFF"/>
                </a:solidFill>
              </a:rPr>
              <a:t>140 00 Praha 4</a:t>
            </a:r>
          </a:p>
          <a:p>
            <a:pPr eaLnBrk="1" hangingPunct="1">
              <a:spcBef>
                <a:spcPct val="0"/>
              </a:spcBef>
              <a:buFontTx/>
              <a:buNone/>
            </a:pPr>
            <a:r>
              <a:rPr lang="de-DE" altLang="cs-CZ" sz="1800" b="1">
                <a:solidFill>
                  <a:srgbClr val="FFFFFF"/>
                </a:solidFill>
              </a:rPr>
              <a:t>T: +420 241 091 835</a:t>
            </a:r>
          </a:p>
          <a:p>
            <a:pPr eaLnBrk="1" hangingPunct="1">
              <a:spcBef>
                <a:spcPct val="0"/>
              </a:spcBef>
              <a:buFontTx/>
              <a:buNone/>
            </a:pPr>
            <a:r>
              <a:rPr lang="de-DE" altLang="cs-CZ" sz="1800" b="1">
                <a:solidFill>
                  <a:srgbClr val="FFFFFF"/>
                </a:solidFill>
              </a:rPr>
              <a:t>F: +420 241 091 834</a:t>
            </a:r>
          </a:p>
          <a:p>
            <a:pPr eaLnBrk="1" hangingPunct="1">
              <a:spcBef>
                <a:spcPct val="0"/>
              </a:spcBef>
              <a:buFontTx/>
              <a:buNone/>
            </a:pPr>
            <a:r>
              <a:rPr lang="de-DE" altLang="cs-CZ" sz="1800" b="1">
                <a:solidFill>
                  <a:srgbClr val="FFFFFF"/>
                </a:solidFill>
              </a:rPr>
              <a:t>E: info@elektrowin.cz</a:t>
            </a:r>
          </a:p>
          <a:p>
            <a:pPr eaLnBrk="1" hangingPunct="1">
              <a:spcBef>
                <a:spcPct val="0"/>
              </a:spcBef>
              <a:buFontTx/>
              <a:buNone/>
            </a:pPr>
            <a:r>
              <a:rPr lang="de-DE" altLang="cs-CZ" sz="1800" b="1">
                <a:solidFill>
                  <a:srgbClr val="FFFFFF"/>
                </a:solidFill>
              </a:rPr>
              <a:t>www.elektrowin.cz</a:t>
            </a:r>
            <a:endParaRPr lang="cs-CZ" altLang="cs-CZ" sz="1800" b="1">
              <a:solidFill>
                <a:srgbClr val="FFFFFF"/>
              </a:solidFill>
            </a:endParaRPr>
          </a:p>
        </p:txBody>
      </p:sp>
      <p:pic>
        <p:nvPicPr>
          <p:cNvPr id="7" name="Obrázek 6">
            <a:extLst>
              <a:ext uri="{FF2B5EF4-FFF2-40B4-BE49-F238E27FC236}">
                <a16:creationId xmlns="" xmlns:a16="http://schemas.microsoft.com/office/drawing/2014/main" id="{E5C4B68F-17EA-449B-978B-EC0A14E7594C}"/>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867400" y="3284538"/>
            <a:ext cx="793750" cy="969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Zástupný text 2">
            <a:extLst>
              <a:ext uri="{FF2B5EF4-FFF2-40B4-BE49-F238E27FC236}">
                <a16:creationId xmlns="" xmlns:a16="http://schemas.microsoft.com/office/drawing/2014/main" id="{90719778-8448-4F82-AB94-3F1F6DFD9F1A}"/>
              </a:ext>
            </a:extLst>
          </p:cNvPr>
          <p:cNvSpPr>
            <a:spLocks noGrp="1"/>
          </p:cNvSpPr>
          <p:nvPr>
            <p:ph type="body" idx="1"/>
          </p:nvPr>
        </p:nvSpPr>
        <p:spPr>
          <a:xfrm>
            <a:off x="722313" y="338929"/>
            <a:ext cx="7772400" cy="1500187"/>
          </a:xfrm>
        </p:spPr>
        <p:txBody>
          <a:bodyPr/>
          <a:lstStyle/>
          <a:p>
            <a:r>
              <a:rPr lang="cs-CZ" sz="4000" dirty="0" smtClean="0">
                <a:solidFill>
                  <a:schemeClr val="bg1"/>
                </a:solidFill>
              </a:rPr>
              <a:t>Děkuji</a:t>
            </a:r>
            <a:r>
              <a:rPr lang="cs-CZ" sz="2800" dirty="0" smtClean="0">
                <a:solidFill>
                  <a:schemeClr val="bg1"/>
                </a:solidFill>
              </a:rPr>
              <a:t> </a:t>
            </a:r>
            <a:r>
              <a:rPr lang="cs-CZ" sz="4000" dirty="0">
                <a:solidFill>
                  <a:schemeClr val="bg1"/>
                </a:solidFill>
              </a:rPr>
              <a:t>za </a:t>
            </a:r>
            <a:r>
              <a:rPr lang="cs-CZ" sz="4000" dirty="0" smtClean="0">
                <a:solidFill>
                  <a:schemeClr val="bg1"/>
                </a:solidFill>
              </a:rPr>
              <a:t>pozornost</a:t>
            </a:r>
            <a:endParaRPr lang="cs-CZ" sz="2800" dirty="0">
              <a:solidFill>
                <a:schemeClr val="bg1"/>
              </a:solidFill>
            </a:endParaRPr>
          </a:p>
        </p:txBody>
      </p:sp>
      <p:sp>
        <p:nvSpPr>
          <p:cNvPr id="10" name="Nadpis 1">
            <a:extLst>
              <a:ext uri="{FF2B5EF4-FFF2-40B4-BE49-F238E27FC236}">
                <a16:creationId xmlns="" xmlns:a16="http://schemas.microsoft.com/office/drawing/2014/main" id="{685C33FB-8647-4EFE-B7DA-447A7BF2D541}"/>
              </a:ext>
            </a:extLst>
          </p:cNvPr>
          <p:cNvSpPr txBox="1">
            <a:spLocks/>
          </p:cNvSpPr>
          <p:nvPr/>
        </p:nvSpPr>
        <p:spPr bwMode="auto">
          <a:xfrm>
            <a:off x="611560" y="2420888"/>
            <a:ext cx="7772400" cy="13620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3200" b="1" i="0" u="none" strike="noStrike" kern="1200" cap="all" spc="0" normalizeH="0" baseline="0" noProof="0" dirty="0" smtClean="0">
                <a:ln>
                  <a:noFill/>
                </a:ln>
                <a:solidFill>
                  <a:schemeClr val="tx1"/>
                </a:solidFill>
                <a:effectLst/>
                <a:uLnTx/>
                <a:uFillTx/>
                <a:latin typeface="+mj-lt"/>
                <a:ea typeface="+mj-ea"/>
                <a:cs typeface="+mj-cs"/>
              </a:rPr>
              <a:t>HANA </a:t>
            </a:r>
            <a:r>
              <a:rPr kumimoji="0" lang="cs-CZ" sz="3200" b="1" i="0" u="none" strike="noStrike" kern="1200" cap="all" spc="0" normalizeH="0" baseline="0" noProof="0" dirty="0" err="1" smtClean="0">
                <a:ln>
                  <a:noFill/>
                </a:ln>
                <a:solidFill>
                  <a:schemeClr val="tx1"/>
                </a:solidFill>
                <a:effectLst/>
                <a:uLnTx/>
                <a:uFillTx/>
                <a:latin typeface="+mj-lt"/>
                <a:ea typeface="+mj-ea"/>
                <a:cs typeface="+mj-cs"/>
              </a:rPr>
              <a:t>sOUDKOVÁ</a:t>
            </a:r>
            <a:r>
              <a:rPr kumimoji="0" lang="cs-CZ" sz="4000" b="1" i="0" u="none" strike="noStrike" kern="1200" cap="all" spc="0" normalizeH="0" baseline="0" noProof="0" dirty="0" smtClean="0">
                <a:ln>
                  <a:noFill/>
                </a:ln>
                <a:solidFill>
                  <a:schemeClr val="tx1"/>
                </a:solidFill>
                <a:effectLst/>
                <a:uLnTx/>
                <a:uFillTx/>
                <a:latin typeface="+mj-lt"/>
                <a:ea typeface="+mj-ea"/>
                <a:cs typeface="+mj-cs"/>
              </a:rPr>
              <a:t/>
            </a:r>
            <a:br>
              <a:rPr kumimoji="0" lang="cs-CZ" sz="4000" b="1" i="0" u="none" strike="noStrike" kern="1200" cap="all" spc="0" normalizeH="0" baseline="0" noProof="0" dirty="0" smtClean="0">
                <a:ln>
                  <a:noFill/>
                </a:ln>
                <a:solidFill>
                  <a:schemeClr val="tx1"/>
                </a:solidFill>
                <a:effectLst/>
                <a:uLnTx/>
                <a:uFillTx/>
                <a:latin typeface="+mj-lt"/>
                <a:ea typeface="+mj-ea"/>
                <a:cs typeface="+mj-cs"/>
              </a:rPr>
            </a:br>
            <a:r>
              <a:rPr kumimoji="0" lang="cs-CZ" sz="2400" b="0" i="0" u="none" strike="noStrike" kern="1200" cap="none" spc="0" normalizeH="0" baseline="0" noProof="0" dirty="0" smtClean="0">
                <a:ln>
                  <a:noFill/>
                </a:ln>
                <a:solidFill>
                  <a:schemeClr val="tx1"/>
                </a:solidFill>
                <a:effectLst/>
                <a:uLnTx/>
                <a:uFillTx/>
                <a:latin typeface="+mj-lt"/>
                <a:ea typeface="+mj-ea"/>
                <a:cs typeface="+mj-cs"/>
                <a:hlinkClick r:id="rId3"/>
              </a:rPr>
              <a:t>hana.</a:t>
            </a:r>
            <a:r>
              <a:rPr kumimoji="0" lang="cs-CZ" sz="2400" b="0" i="0" u="none" strike="noStrike" kern="1200" cap="none" spc="0" normalizeH="0" baseline="0" noProof="0" dirty="0" err="1" smtClean="0">
                <a:ln>
                  <a:noFill/>
                </a:ln>
                <a:solidFill>
                  <a:schemeClr val="tx1"/>
                </a:solidFill>
                <a:effectLst/>
                <a:uLnTx/>
                <a:uFillTx/>
                <a:latin typeface="+mj-lt"/>
                <a:ea typeface="+mj-ea"/>
                <a:cs typeface="+mj-cs"/>
                <a:hlinkClick r:id="rId3"/>
              </a:rPr>
              <a:t>soudkova</a:t>
            </a:r>
            <a:r>
              <a:rPr kumimoji="0" lang="cs-CZ" sz="2400" b="0" i="0" u="none" strike="noStrike" kern="1200" cap="none" spc="0" normalizeH="0" baseline="0" noProof="0" dirty="0" smtClean="0">
                <a:ln>
                  <a:noFill/>
                </a:ln>
                <a:solidFill>
                  <a:schemeClr val="tx1"/>
                </a:solidFill>
                <a:effectLst/>
                <a:uLnTx/>
                <a:uFillTx/>
                <a:latin typeface="+mj-lt"/>
                <a:ea typeface="+mj-ea"/>
                <a:cs typeface="+mj-cs"/>
                <a:hlinkClick r:id="rId3"/>
              </a:rPr>
              <a:t>@</a:t>
            </a:r>
            <a:r>
              <a:rPr kumimoji="0" lang="cs-CZ" sz="2400" b="0" i="0" u="none" strike="noStrike" kern="1200" cap="none" spc="0" normalizeH="0" baseline="0" noProof="0" dirty="0" err="1" smtClean="0">
                <a:ln>
                  <a:noFill/>
                </a:ln>
                <a:solidFill>
                  <a:schemeClr val="tx1"/>
                </a:solidFill>
                <a:effectLst/>
                <a:uLnTx/>
                <a:uFillTx/>
                <a:latin typeface="+mj-lt"/>
                <a:ea typeface="+mj-ea"/>
                <a:cs typeface="+mj-cs"/>
                <a:hlinkClick r:id="rId3"/>
              </a:rPr>
              <a:t>elektrowin.cz</a:t>
            </a:r>
            <a:endParaRPr kumimoji="0" lang="cs-CZ" sz="2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cs-CZ" sz="2400" noProof="0" dirty="0" smtClean="0">
                <a:latin typeface="+mj-lt"/>
                <a:ea typeface="+mj-ea"/>
                <a:cs typeface="+mj-cs"/>
              </a:rPr>
              <a:t>tel.: 604 160 198</a:t>
            </a:r>
            <a:r>
              <a:rPr kumimoji="0" lang="cs-CZ" sz="2400" b="0" i="0" u="none" strike="noStrike" kern="1200" cap="none" spc="0" normalizeH="0" baseline="0" noProof="0" dirty="0" smtClean="0">
                <a:ln>
                  <a:noFill/>
                </a:ln>
                <a:solidFill>
                  <a:schemeClr val="tx1"/>
                </a:solidFill>
                <a:effectLst/>
                <a:uLnTx/>
                <a:uFillTx/>
                <a:latin typeface="+mj-lt"/>
                <a:ea typeface="+mj-ea"/>
                <a:cs typeface="+mj-cs"/>
              </a:rPr>
              <a:t> </a:t>
            </a:r>
            <a:endParaRPr kumimoji="0" lang="cs-CZ" sz="4000" b="1" i="0" u="none" strike="noStrike" kern="1200" cap="all"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Typ žadatele B</a:t>
            </a:r>
            <a:endParaRPr lang="cs-CZ" dirty="0"/>
          </a:p>
        </p:txBody>
      </p:sp>
      <p:pic>
        <p:nvPicPr>
          <p:cNvPr id="6" name="Zástupný symbol pro obsah 5" descr="https://behejsrdcem.cz/wp-content/uploads/2019/01/vitezstvi-696x390.jpg"/>
          <p:cNvPicPr>
            <a:picLocks noGrp="1"/>
          </p:cNvPicPr>
          <p:nvPr>
            <p:ph idx="1"/>
          </p:nvPr>
        </p:nvPicPr>
        <p:blipFill>
          <a:blip r:embed="rId2" cstate="print"/>
          <a:srcRect/>
          <a:stretch>
            <a:fillRect/>
          </a:stretch>
        </p:blipFill>
        <p:spPr bwMode="auto">
          <a:xfrm>
            <a:off x="1331640" y="1340768"/>
            <a:ext cx="6768752" cy="4176464"/>
          </a:xfrm>
          <a:prstGeom prst="rect">
            <a:avLst/>
          </a:prstGeom>
          <a:noFill/>
          <a:ln w="9525">
            <a:noFill/>
            <a:miter lim="800000"/>
            <a:headEnd/>
            <a:tailEnd/>
          </a:ln>
        </p:spPr>
      </p:pic>
      <p:sp>
        <p:nvSpPr>
          <p:cNvPr id="7" name="Obdélník 6"/>
          <p:cNvSpPr/>
          <p:nvPr/>
        </p:nvSpPr>
        <p:spPr>
          <a:xfrm>
            <a:off x="1331640" y="5517232"/>
            <a:ext cx="6768752" cy="230832"/>
          </a:xfrm>
          <a:prstGeom prst="rect">
            <a:avLst/>
          </a:prstGeom>
        </p:spPr>
        <p:txBody>
          <a:bodyPr wrap="square">
            <a:spAutoFit/>
          </a:bodyPr>
          <a:lstStyle/>
          <a:p>
            <a:r>
              <a:rPr lang="cs-CZ" sz="900" dirty="0" smtClean="0"/>
              <a:t>https://behejsrdcem.cz/clanky/10-kroku-jak-nastavit-svou-mysl-na-vitezstvi/</a:t>
            </a:r>
            <a:endParaRPr lang="cs-CZ" sz="9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Pro úspěšné podání žádosti</a:t>
            </a:r>
            <a:endParaRPr lang="cs-CZ" dirty="0"/>
          </a:p>
        </p:txBody>
      </p:sp>
      <p:sp>
        <p:nvSpPr>
          <p:cNvPr id="5" name="Zástupný symbol pro obsah 4"/>
          <p:cNvSpPr>
            <a:spLocks noGrp="1"/>
          </p:cNvSpPr>
          <p:nvPr>
            <p:ph idx="1"/>
          </p:nvPr>
        </p:nvSpPr>
        <p:spPr/>
        <p:txBody>
          <a:bodyPr/>
          <a:lstStyle/>
          <a:p>
            <a:pPr marL="514350" indent="-514350">
              <a:buFont typeface="+mj-lt"/>
              <a:buAutoNum type="arabicPeriod"/>
            </a:pPr>
            <a:r>
              <a:rPr lang="cs-CZ" dirty="0" smtClean="0"/>
              <a:t>Mám nárok na čerpání finanční odměny ?</a:t>
            </a:r>
          </a:p>
          <a:p>
            <a:pPr marL="514350" indent="-514350">
              <a:buNone/>
            </a:pPr>
            <a:endParaRPr lang="cs-CZ" dirty="0" smtClean="0"/>
          </a:p>
          <a:p>
            <a:pPr marL="514350" indent="-514350">
              <a:buNone/>
            </a:pPr>
            <a:r>
              <a:rPr lang="cs-CZ" dirty="0" smtClean="0"/>
              <a:t>2. V jaké výši můžu čerpat ?</a:t>
            </a:r>
          </a:p>
          <a:p>
            <a:pPr marL="514350" indent="-514350">
              <a:buNone/>
            </a:pPr>
            <a:endParaRPr lang="cs-CZ" dirty="0" smtClean="0"/>
          </a:p>
          <a:p>
            <a:pPr marL="514350" indent="-514350" algn="ctr">
              <a:buNone/>
            </a:pPr>
            <a:r>
              <a:rPr lang="cs-CZ" dirty="0" smtClean="0"/>
              <a:t>…a kde zjistím požadované informace ?</a:t>
            </a:r>
          </a:p>
          <a:p>
            <a:pPr>
              <a:buNone/>
            </a:pP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Pro úspěšné podání žádosti</a:t>
            </a:r>
            <a:endParaRPr lang="cs-CZ" dirty="0"/>
          </a:p>
        </p:txBody>
      </p:sp>
      <p:pic>
        <p:nvPicPr>
          <p:cNvPr id="4" name="Zástupný symbol pro obsah 3"/>
          <p:cNvPicPr>
            <a:picLocks noGrp="1"/>
          </p:cNvPicPr>
          <p:nvPr>
            <p:ph idx="1"/>
          </p:nvPr>
        </p:nvPicPr>
        <p:blipFill>
          <a:blip r:embed="rId2" cstate="print"/>
          <a:srcRect l="7069" t="3963" r="12125" b="12348"/>
          <a:stretch>
            <a:fillRect/>
          </a:stretch>
        </p:blipFill>
        <p:spPr bwMode="auto">
          <a:xfrm>
            <a:off x="687512" y="1600200"/>
            <a:ext cx="7768975" cy="4525963"/>
          </a:xfrm>
          <a:prstGeom prst="rect">
            <a:avLst/>
          </a:prstGeom>
          <a:noFill/>
          <a:ln w="9525">
            <a:noFill/>
            <a:miter lim="800000"/>
            <a:headEnd/>
            <a:tailEnd/>
          </a:ln>
        </p:spPr>
      </p:pic>
      <p:sp>
        <p:nvSpPr>
          <p:cNvPr id="7" name="Elipsa 6"/>
          <p:cNvSpPr/>
          <p:nvPr/>
        </p:nvSpPr>
        <p:spPr>
          <a:xfrm>
            <a:off x="6804248" y="2204864"/>
            <a:ext cx="1224136" cy="576064"/>
          </a:xfrm>
          <a:prstGeom prst="ellipse">
            <a:avLst/>
          </a:prstGeom>
          <a:solidFill>
            <a:schemeClr val="accent1">
              <a:alpha val="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Pro úspěšné podání žádosti</a:t>
            </a:r>
            <a:endParaRPr lang="cs-CZ" dirty="0"/>
          </a:p>
        </p:txBody>
      </p:sp>
      <p:pic>
        <p:nvPicPr>
          <p:cNvPr id="6" name="Zástupný symbol pro obsah 5"/>
          <p:cNvPicPr>
            <a:picLocks noGrp="1"/>
          </p:cNvPicPr>
          <p:nvPr>
            <p:ph idx="1"/>
          </p:nvPr>
        </p:nvPicPr>
        <p:blipFill>
          <a:blip r:embed="rId2" cstate="print"/>
          <a:srcRect l="2956" t="9451" r="3770" b="58384"/>
          <a:stretch>
            <a:fillRect/>
          </a:stretch>
        </p:blipFill>
        <p:spPr bwMode="auto">
          <a:xfrm>
            <a:off x="539552" y="1412776"/>
            <a:ext cx="8229600" cy="1596336"/>
          </a:xfrm>
          <a:prstGeom prst="rect">
            <a:avLst/>
          </a:prstGeom>
          <a:noFill/>
          <a:ln w="9525">
            <a:noFill/>
            <a:miter lim="800000"/>
            <a:headEnd/>
            <a:tailEnd/>
          </a:ln>
        </p:spPr>
      </p:pic>
      <p:pic>
        <p:nvPicPr>
          <p:cNvPr id="7" name="Obrázek 6"/>
          <p:cNvPicPr/>
          <p:nvPr/>
        </p:nvPicPr>
        <p:blipFill>
          <a:blip r:embed="rId3" cstate="print"/>
          <a:srcRect l="1184" t="13551" r="4340" b="49066"/>
          <a:stretch>
            <a:fillRect/>
          </a:stretch>
        </p:blipFill>
        <p:spPr bwMode="auto">
          <a:xfrm>
            <a:off x="467544" y="3717032"/>
            <a:ext cx="8210550" cy="1828800"/>
          </a:xfrm>
          <a:prstGeom prst="rect">
            <a:avLst/>
          </a:prstGeom>
          <a:noFill/>
          <a:ln w="9525">
            <a:noFill/>
            <a:miter lim="800000"/>
            <a:headEnd/>
            <a:tailEnd/>
          </a:ln>
        </p:spPr>
      </p:pic>
      <p:sp>
        <p:nvSpPr>
          <p:cNvPr id="10" name="Šipka doprava 9"/>
          <p:cNvSpPr/>
          <p:nvPr/>
        </p:nvSpPr>
        <p:spPr>
          <a:xfrm rot="10800000">
            <a:off x="5292080" y="1988840"/>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Šipka doprava 11"/>
          <p:cNvSpPr/>
          <p:nvPr/>
        </p:nvSpPr>
        <p:spPr>
          <a:xfrm rot="10800000">
            <a:off x="5292080" y="2276872"/>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Šipka doprava 12"/>
          <p:cNvSpPr/>
          <p:nvPr/>
        </p:nvSpPr>
        <p:spPr>
          <a:xfrm rot="16200000">
            <a:off x="4175956" y="2960948"/>
            <a:ext cx="86409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Elipsa 13"/>
          <p:cNvSpPr/>
          <p:nvPr/>
        </p:nvSpPr>
        <p:spPr>
          <a:xfrm>
            <a:off x="2483768" y="3645024"/>
            <a:ext cx="576064" cy="360040"/>
          </a:xfrm>
          <a:prstGeom prst="ellipse">
            <a:avLst/>
          </a:prstGeom>
          <a:solidFill>
            <a:schemeClr val="accent1">
              <a:alpha val="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Elipsa 14"/>
          <p:cNvSpPr/>
          <p:nvPr/>
        </p:nvSpPr>
        <p:spPr>
          <a:xfrm>
            <a:off x="2339752" y="4653136"/>
            <a:ext cx="2304256" cy="720080"/>
          </a:xfrm>
          <a:prstGeom prst="ellipse">
            <a:avLst/>
          </a:prstGeom>
          <a:solidFill>
            <a:schemeClr val="accent1">
              <a:alpha val="0"/>
            </a:schemeClr>
          </a:solidFill>
          <a:ln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692696"/>
          </a:xfrm>
        </p:spPr>
        <p:txBody>
          <a:bodyPr>
            <a:normAutofit fontScale="90000"/>
          </a:bodyPr>
          <a:lstStyle/>
          <a:p>
            <a:r>
              <a:rPr lang="cs-CZ" dirty="0" smtClean="0"/>
              <a:t/>
            </a:r>
            <a:br>
              <a:rPr lang="cs-CZ" dirty="0" smtClean="0"/>
            </a:br>
            <a:r>
              <a:rPr lang="cs-CZ" dirty="0" smtClean="0"/>
              <a:t>Tabulka výtěžnosti velkých a malých spotřebičů za čtvrtletí/kg/obyvatele</a:t>
            </a:r>
            <a:endParaRPr lang="cs-CZ" dirty="0"/>
          </a:p>
        </p:txBody>
      </p:sp>
      <p:sp>
        <p:nvSpPr>
          <p:cNvPr id="5" name="Zástupný symbol pro obsah 4"/>
          <p:cNvSpPr>
            <a:spLocks noGrp="1"/>
          </p:cNvSpPr>
          <p:nvPr>
            <p:ph idx="1"/>
          </p:nvPr>
        </p:nvSpPr>
        <p:spPr>
          <a:xfrm>
            <a:off x="457200" y="1600201"/>
            <a:ext cx="7931224" cy="2836912"/>
          </a:xfrm>
        </p:spPr>
        <p:txBody>
          <a:bodyPr/>
          <a:lstStyle/>
          <a:p>
            <a:pPr>
              <a:buNone/>
            </a:pPr>
            <a:endParaRPr lang="cs-CZ" dirty="0" smtClean="0"/>
          </a:p>
          <a:p>
            <a:pPr>
              <a:buNone/>
            </a:pPr>
            <a:endParaRPr lang="cs-CZ" dirty="0"/>
          </a:p>
        </p:txBody>
      </p:sp>
      <p:pic>
        <p:nvPicPr>
          <p:cNvPr id="9" name="Obrázek 8"/>
          <p:cNvPicPr/>
          <p:nvPr/>
        </p:nvPicPr>
        <p:blipFill>
          <a:blip r:embed="rId2" cstate="print"/>
          <a:srcRect l="38432" t="50152" r="20566" b="37043"/>
          <a:stretch>
            <a:fillRect/>
          </a:stretch>
        </p:blipFill>
        <p:spPr bwMode="auto">
          <a:xfrm>
            <a:off x="2123728" y="1484784"/>
            <a:ext cx="5688632" cy="2016224"/>
          </a:xfrm>
          <a:prstGeom prst="rect">
            <a:avLst/>
          </a:prstGeom>
          <a:noFill/>
          <a:ln w="9525">
            <a:noFill/>
            <a:miter lim="800000"/>
            <a:headEnd/>
            <a:tailEnd/>
          </a:ln>
        </p:spPr>
      </p:pic>
      <p:sp>
        <p:nvSpPr>
          <p:cNvPr id="9217" name="Rectangle 1"/>
          <p:cNvSpPr>
            <a:spLocks noChangeArrowheads="1"/>
          </p:cNvSpPr>
          <p:nvPr/>
        </p:nvSpPr>
        <p:spPr bwMode="auto">
          <a:xfrm>
            <a:off x="0" y="5373216"/>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Pozn.: Můžeme sloučit dvě čtvrtletí dohromady bez ohledu na pořadí (např. 1. čtvrtletí a 3. čtvrtletí) </a:t>
            </a:r>
          </a:p>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sng"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r>
              <a:rPr kumimoji="0" lang="cs-CZ" sz="1600" b="1" i="0" u="sng" strike="noStrike" cap="none" normalizeH="0" baseline="0" dirty="0" smtClean="0">
                <a:ln>
                  <a:noFill/>
                </a:ln>
                <a:solidFill>
                  <a:srgbClr val="0070C0"/>
                </a:solidFill>
                <a:effectLst/>
                <a:latin typeface="Calibri" pitchFamily="34" charset="0"/>
                <a:ea typeface="Calibri" pitchFamily="34" charset="0"/>
                <a:cs typeface="Times New Roman" pitchFamily="18" charset="0"/>
              </a:rPr>
              <a:t>např. 15 000 Kč + 50 000 Kč = 65 000 Kč</a:t>
            </a:r>
            <a:endParaRPr kumimoji="0" lang="cs-CZ" sz="1800" b="0" i="0" u="none" strike="noStrike" cap="none" normalizeH="0" baseline="0" dirty="0" smtClean="0">
              <a:ln>
                <a:noFill/>
              </a:ln>
              <a:solidFill>
                <a:srgbClr val="0070C0"/>
              </a:solidFill>
              <a:effectLst/>
              <a:latin typeface="Arial" pitchFamily="34" charset="0"/>
              <a:cs typeface="Arial" pitchFamily="34" charset="0"/>
            </a:endParaRPr>
          </a:p>
        </p:txBody>
      </p:sp>
      <p:sp>
        <p:nvSpPr>
          <p:cNvPr id="9218" name="Rectangle 2"/>
          <p:cNvSpPr>
            <a:spLocks noChangeArrowheads="1"/>
          </p:cNvSpPr>
          <p:nvPr/>
        </p:nvSpPr>
        <p:spPr bwMode="auto">
          <a:xfrm>
            <a:off x="0" y="3794557"/>
            <a:ext cx="914400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Obec Chaloupky pod Mechem, počet obyvatel 2 500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pro získání finanční odměny 15 000 Kč, je potřeba za čtvrtletí odevzdat 775 kg velkých a malých spotřebičů</a:t>
            </a:r>
            <a:r>
              <a:rPr kumimoji="0" lang="cs-CZ" sz="1600" b="1" i="0" u="none" strike="noStrike" cap="none" normalizeH="0" dirty="0" smtClean="0">
                <a:ln>
                  <a:noFill/>
                </a:ln>
                <a:solidFill>
                  <a:srgbClr val="00B050"/>
                </a:solidFill>
                <a:effectLst/>
                <a:latin typeface="Calibri" pitchFamily="34" charset="0"/>
                <a:ea typeface="Calibri" pitchFamily="34" charset="0"/>
                <a:cs typeface="Times New Roman" pitchFamily="18" charset="0"/>
              </a:rPr>
              <a:t> (0,31 kg * 2500 obyvatel).</a:t>
            </a:r>
            <a:endParaRPr kumimoji="0" lang="cs-CZ"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cs-CZ" sz="1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pro získání finanční odměny 50 000 Kč, je potřeba za čtvrtletí odevzdat 15 025 kg velkých a malých spotřebičů</a:t>
            </a:r>
            <a:r>
              <a:rPr lang="cs-CZ" sz="1600" b="1" dirty="0" smtClean="0">
                <a:solidFill>
                  <a:srgbClr val="00B050"/>
                </a:solidFill>
                <a:latin typeface="Calibri" pitchFamily="34" charset="0"/>
                <a:ea typeface="Calibri" pitchFamily="34" charset="0"/>
                <a:cs typeface="Times New Roman" pitchFamily="18" charset="0"/>
              </a:rPr>
              <a:t> (6,01 kg * 2500 obyvatel).</a:t>
            </a:r>
            <a:endParaRPr kumimoji="0" lang="cs-CZ" sz="1600" b="1"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p:spPr>
        <p:txBody>
          <a:bodyPr/>
          <a:lstStyle/>
          <a:p>
            <a:r>
              <a:rPr lang="cs-CZ" dirty="0" smtClean="0"/>
              <a:t>Rozhodnout se, co si pořídím…</a:t>
            </a:r>
            <a:endParaRPr lang="cs-CZ" dirty="0"/>
          </a:p>
        </p:txBody>
      </p:sp>
      <p:sp>
        <p:nvSpPr>
          <p:cNvPr id="5" name="Zástupný symbol pro obsah 4"/>
          <p:cNvSpPr>
            <a:spLocks noGrp="1"/>
          </p:cNvSpPr>
          <p:nvPr>
            <p:ph idx="1"/>
          </p:nvPr>
        </p:nvSpPr>
        <p:spPr/>
        <p:txBody>
          <a:bodyPr/>
          <a:lstStyle/>
          <a:p>
            <a:pPr>
              <a:buNone/>
            </a:pPr>
            <a:endParaRPr lang="cs-CZ" dirty="0" smtClean="0"/>
          </a:p>
          <a:p>
            <a:pPr>
              <a:buNone/>
            </a:pPr>
            <a:endParaRPr lang="cs-CZ" dirty="0"/>
          </a:p>
        </p:txBody>
      </p:sp>
      <p:pic>
        <p:nvPicPr>
          <p:cNvPr id="4" name="Obrázek 3" descr="Nákupní Podnik Nakupování Chromová - Obrázek zdarma na Pixabay"/>
          <p:cNvPicPr/>
          <p:nvPr/>
        </p:nvPicPr>
        <p:blipFill>
          <a:blip r:embed="rId2" cstate="print"/>
          <a:srcRect/>
          <a:stretch>
            <a:fillRect/>
          </a:stretch>
        </p:blipFill>
        <p:spPr bwMode="auto">
          <a:xfrm>
            <a:off x="2339752" y="1340768"/>
            <a:ext cx="4824576" cy="4536544"/>
          </a:xfrm>
          <a:prstGeom prst="rect">
            <a:avLst/>
          </a:prstGeom>
          <a:noFill/>
          <a:ln w="9525">
            <a:noFill/>
            <a:miter lim="800000"/>
            <a:headEnd/>
            <a:tailEnd/>
          </a:ln>
        </p:spPr>
      </p:pic>
      <p:sp>
        <p:nvSpPr>
          <p:cNvPr id="1026" name="Text Box 2"/>
          <p:cNvSpPr txBox="1">
            <a:spLocks noChangeArrowheads="1"/>
          </p:cNvSpPr>
          <p:nvPr/>
        </p:nvSpPr>
        <p:spPr bwMode="auto">
          <a:xfrm>
            <a:off x="3923928" y="1844824"/>
            <a:ext cx="876300" cy="11541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7200" b="0" i="0" u="none" strike="noStrike" cap="none" normalizeH="0" baseline="0" dirty="0" smtClean="0">
                <a:ln>
                  <a:noFill/>
                </a:ln>
                <a:solidFill>
                  <a:srgbClr val="00B050"/>
                </a:solidFill>
                <a:effectLst/>
                <a:latin typeface="Calibri" pitchFamily="34" charset="0"/>
                <a:cs typeface="Arial" pitchFamily="34" charset="0"/>
              </a:rPr>
              <a:t>?</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2"/>
          <p:cNvSpPr txBox="1">
            <a:spLocks noChangeArrowheads="1"/>
          </p:cNvSpPr>
          <p:nvPr/>
        </p:nvSpPr>
        <p:spPr bwMode="auto">
          <a:xfrm>
            <a:off x="6516216" y="1844824"/>
            <a:ext cx="876300" cy="11541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7200" b="0" i="0" u="none" strike="noStrike" cap="none" normalizeH="0" baseline="0" dirty="0" smtClean="0">
                <a:ln>
                  <a:noFill/>
                </a:ln>
                <a:solidFill>
                  <a:srgbClr val="00B050"/>
                </a:solidFill>
                <a:effectLst/>
                <a:latin typeface="Calibri" pitchFamily="34" charset="0"/>
                <a:cs typeface="Arial" pitchFamily="34" charset="0"/>
              </a:rPr>
              <a:t>?</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2"/>
          <p:cNvSpPr txBox="1">
            <a:spLocks noChangeArrowheads="1"/>
          </p:cNvSpPr>
          <p:nvPr/>
        </p:nvSpPr>
        <p:spPr bwMode="auto">
          <a:xfrm>
            <a:off x="4427984" y="1052736"/>
            <a:ext cx="876300" cy="115411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cs-CZ" sz="7200" b="0" i="0" u="none" strike="noStrike" cap="none" normalizeH="0" baseline="0" dirty="0" smtClean="0">
                <a:ln>
                  <a:noFill/>
                </a:ln>
                <a:solidFill>
                  <a:srgbClr val="00B050"/>
                </a:solidFill>
                <a:effectLst/>
                <a:latin typeface="Calibri" pitchFamily="34" charset="0"/>
                <a:cs typeface="Arial" pitchFamily="34" charset="0"/>
              </a:rPr>
              <a:t>?</a:t>
            </a:r>
            <a:endParaRPr kumimoji="0" 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Obdélník 7"/>
          <p:cNvSpPr/>
          <p:nvPr/>
        </p:nvSpPr>
        <p:spPr>
          <a:xfrm>
            <a:off x="0" y="6453336"/>
            <a:ext cx="9144000" cy="230832"/>
          </a:xfrm>
          <a:prstGeom prst="rect">
            <a:avLst/>
          </a:prstGeom>
        </p:spPr>
        <p:txBody>
          <a:bodyPr wrap="square">
            <a:spAutoFit/>
          </a:bodyPr>
          <a:lstStyle/>
          <a:p>
            <a:r>
              <a:rPr lang="cs-CZ" sz="900" dirty="0" smtClean="0"/>
              <a:t>https://pixabay.com/cs/illustrations/n%C3%A1kupn%C3%AD-podnik-nakupov%C3%A1n%C3%AD-1026501/</a:t>
            </a:r>
            <a:endParaRPr lang="cs-CZ" sz="9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55576" y="0"/>
            <a:ext cx="8388424" cy="1143000"/>
          </a:xfrm>
        </p:spPr>
        <p:txBody>
          <a:bodyPr>
            <a:normAutofit/>
          </a:bodyPr>
          <a:lstStyle/>
          <a:p>
            <a:r>
              <a:rPr lang="cs-CZ" dirty="0" smtClean="0"/>
              <a:t>Příklady předmětů pořízených z Motivačního programu A</a:t>
            </a:r>
            <a:br>
              <a:rPr lang="cs-CZ" dirty="0" smtClean="0"/>
            </a:br>
            <a:endParaRPr lang="cs-CZ" dirty="0"/>
          </a:p>
        </p:txBody>
      </p:sp>
      <p:sp>
        <p:nvSpPr>
          <p:cNvPr id="5" name="Zástupný symbol pro obsah 4"/>
          <p:cNvSpPr>
            <a:spLocks noGrp="1"/>
          </p:cNvSpPr>
          <p:nvPr>
            <p:ph idx="1"/>
          </p:nvPr>
        </p:nvSpPr>
        <p:spPr/>
        <p:txBody>
          <a:bodyPr/>
          <a:lstStyle/>
          <a:p>
            <a:pPr>
              <a:buNone/>
            </a:pPr>
            <a:endParaRPr lang="cs-CZ" dirty="0" smtClean="0"/>
          </a:p>
          <a:p>
            <a:pPr>
              <a:buNone/>
            </a:pPr>
            <a:endParaRPr lang="cs-CZ" dirty="0"/>
          </a:p>
        </p:txBody>
      </p:sp>
      <p:pic>
        <p:nvPicPr>
          <p:cNvPr id="9" name="Obrázek 8" descr="MP_oploceni"/>
          <p:cNvPicPr/>
          <p:nvPr/>
        </p:nvPicPr>
        <p:blipFill>
          <a:blip r:embed="rId2" cstate="print"/>
          <a:srcRect/>
          <a:stretch>
            <a:fillRect/>
          </a:stretch>
        </p:blipFill>
        <p:spPr bwMode="auto">
          <a:xfrm>
            <a:off x="251520" y="1196752"/>
            <a:ext cx="2304256" cy="1944216"/>
          </a:xfrm>
          <a:prstGeom prst="rect">
            <a:avLst/>
          </a:prstGeom>
          <a:noFill/>
          <a:ln w="9525">
            <a:noFill/>
            <a:miter lim="800000"/>
            <a:headEnd/>
            <a:tailEnd/>
          </a:ln>
        </p:spPr>
      </p:pic>
      <p:pic>
        <p:nvPicPr>
          <p:cNvPr id="10" name="Obrázek 9" descr="MP_shromazdovaci_prostredky_2"/>
          <p:cNvPicPr/>
          <p:nvPr/>
        </p:nvPicPr>
        <p:blipFill>
          <a:blip r:embed="rId3" cstate="print"/>
          <a:srcRect l="6300" r="5501"/>
          <a:stretch>
            <a:fillRect/>
          </a:stretch>
        </p:blipFill>
        <p:spPr bwMode="auto">
          <a:xfrm>
            <a:off x="2771800" y="1124744"/>
            <a:ext cx="2952328" cy="2232248"/>
          </a:xfrm>
          <a:prstGeom prst="rect">
            <a:avLst/>
          </a:prstGeom>
          <a:noFill/>
          <a:ln w="9525">
            <a:noFill/>
            <a:miter lim="800000"/>
            <a:headEnd/>
            <a:tailEnd/>
          </a:ln>
        </p:spPr>
      </p:pic>
      <p:pic>
        <p:nvPicPr>
          <p:cNvPr id="11" name="Obrázek 10" descr="MP_manipulacni_technika_2"/>
          <p:cNvPicPr/>
          <p:nvPr/>
        </p:nvPicPr>
        <p:blipFill>
          <a:blip r:embed="rId4" cstate="print"/>
          <a:srcRect/>
          <a:stretch>
            <a:fillRect/>
          </a:stretch>
        </p:blipFill>
        <p:spPr bwMode="auto">
          <a:xfrm>
            <a:off x="179512" y="3284984"/>
            <a:ext cx="2376264" cy="1728192"/>
          </a:xfrm>
          <a:prstGeom prst="rect">
            <a:avLst/>
          </a:prstGeom>
          <a:noFill/>
          <a:ln w="9525">
            <a:noFill/>
            <a:miter lim="800000"/>
            <a:headEnd/>
            <a:tailEnd/>
          </a:ln>
        </p:spPr>
      </p:pic>
      <p:pic>
        <p:nvPicPr>
          <p:cNvPr id="12" name="Obrázek 11" descr="MP_zpevneni_ploch"/>
          <p:cNvPicPr/>
          <p:nvPr/>
        </p:nvPicPr>
        <p:blipFill>
          <a:blip r:embed="rId5" cstate="print"/>
          <a:srcRect r="12265"/>
          <a:stretch>
            <a:fillRect/>
          </a:stretch>
        </p:blipFill>
        <p:spPr bwMode="auto">
          <a:xfrm>
            <a:off x="2843808" y="3573016"/>
            <a:ext cx="2880320" cy="1512168"/>
          </a:xfrm>
          <a:prstGeom prst="rect">
            <a:avLst/>
          </a:prstGeom>
          <a:noFill/>
          <a:ln w="9525">
            <a:noFill/>
            <a:miter lim="800000"/>
            <a:headEnd/>
            <a:tailEnd/>
          </a:ln>
        </p:spPr>
      </p:pic>
      <p:pic>
        <p:nvPicPr>
          <p:cNvPr id="13" name="Obrázek 12" descr="MP_kamerovy_system_2"/>
          <p:cNvPicPr/>
          <p:nvPr/>
        </p:nvPicPr>
        <p:blipFill>
          <a:blip r:embed="rId6" cstate="print"/>
          <a:srcRect l="6300" r="5501"/>
          <a:stretch>
            <a:fillRect/>
          </a:stretch>
        </p:blipFill>
        <p:spPr bwMode="auto">
          <a:xfrm>
            <a:off x="5868144" y="1124744"/>
            <a:ext cx="3024336" cy="2286000"/>
          </a:xfrm>
          <a:prstGeom prst="rect">
            <a:avLst/>
          </a:prstGeom>
          <a:noFill/>
          <a:ln w="9525">
            <a:noFill/>
            <a:miter lim="800000"/>
            <a:headEnd/>
            <a:tailEnd/>
          </a:ln>
        </p:spPr>
      </p:pic>
      <p:pic>
        <p:nvPicPr>
          <p:cNvPr id="14" name="Obrázek 13" descr="MP_kamerovy_system"/>
          <p:cNvPicPr/>
          <p:nvPr/>
        </p:nvPicPr>
        <p:blipFill>
          <a:blip r:embed="rId7" cstate="print"/>
          <a:srcRect l="5901" r="5901"/>
          <a:stretch>
            <a:fillRect/>
          </a:stretch>
        </p:blipFill>
        <p:spPr bwMode="auto">
          <a:xfrm>
            <a:off x="5940152" y="3573016"/>
            <a:ext cx="3024336"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ppt_w</p:attrName>
                                        </p:attrNameLst>
                                      </p:cBhvr>
                                      <p:tavLst>
                                        <p:tav tm="0">
                                          <p:val>
                                            <p:strVal val="#ppt_w*0.70"/>
                                          </p:val>
                                        </p:tav>
                                        <p:tav tm="100000">
                                          <p:val>
                                            <p:strVal val="#ppt_w"/>
                                          </p:val>
                                        </p:tav>
                                      </p:tavLst>
                                    </p:anim>
                                    <p:anim calcmode="lin" valueType="num">
                                      <p:cBhvr>
                                        <p:cTn id="15" dur="1000" fill="hold"/>
                                        <p:tgtEl>
                                          <p:spTgt spid="10"/>
                                        </p:tgtEl>
                                        <p:attrNameLst>
                                          <p:attrName>ppt_h</p:attrName>
                                        </p:attrNameLst>
                                      </p:cBhvr>
                                      <p:tavLst>
                                        <p:tav tm="0">
                                          <p:val>
                                            <p:strVal val="#ppt_h"/>
                                          </p:val>
                                        </p:tav>
                                        <p:tav tm="100000">
                                          <p:val>
                                            <p:strVal val="#ppt_h"/>
                                          </p:val>
                                        </p:tav>
                                      </p:tavLst>
                                    </p:anim>
                                    <p:animEffect transition="in" filter="fade">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strVal val="#ppt_w*0.70"/>
                                          </p:val>
                                        </p:tav>
                                        <p:tav tm="100000">
                                          <p:val>
                                            <p:strVal val="#ppt_w"/>
                                          </p:val>
                                        </p:tav>
                                      </p:tavLst>
                                    </p:anim>
                                    <p:anim calcmode="lin" valueType="num">
                                      <p:cBhvr>
                                        <p:cTn id="22" dur="1000" fill="hold"/>
                                        <p:tgtEl>
                                          <p:spTgt spid="13"/>
                                        </p:tgtEl>
                                        <p:attrNameLst>
                                          <p:attrName>ppt_h</p:attrName>
                                        </p:attrNameLst>
                                      </p:cBhvr>
                                      <p:tavLst>
                                        <p:tav tm="0">
                                          <p:val>
                                            <p:strVal val="#ppt_h"/>
                                          </p:val>
                                        </p:tav>
                                        <p:tav tm="100000">
                                          <p:val>
                                            <p:strVal val="#ppt_h"/>
                                          </p:val>
                                        </p:tav>
                                      </p:tavLst>
                                    </p:anim>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strVal val="#ppt_w*0.70"/>
                                          </p:val>
                                        </p:tav>
                                        <p:tav tm="100000">
                                          <p:val>
                                            <p:strVal val="#ppt_w"/>
                                          </p:val>
                                        </p:tav>
                                      </p:tavLst>
                                    </p:anim>
                                    <p:anim calcmode="lin" valueType="num">
                                      <p:cBhvr>
                                        <p:cTn id="29" dur="1000" fill="hold"/>
                                        <p:tgtEl>
                                          <p:spTgt spid="11"/>
                                        </p:tgtEl>
                                        <p:attrNameLst>
                                          <p:attrName>ppt_h</p:attrName>
                                        </p:attrNameLst>
                                      </p:cBhvr>
                                      <p:tavLst>
                                        <p:tav tm="0">
                                          <p:val>
                                            <p:strVal val="#ppt_h"/>
                                          </p:val>
                                        </p:tav>
                                        <p:tav tm="100000">
                                          <p:val>
                                            <p:strVal val="#ppt_h"/>
                                          </p:val>
                                        </p:tav>
                                      </p:tavLst>
                                    </p:anim>
                                    <p:animEffect transition="in" filter="fade">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strVal val="#ppt_w*0.70"/>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Effect transition="in" filter="fade">
                                      <p:cBhvr>
                                        <p:cTn id="4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6158</TotalTime>
  <Words>860</Words>
  <Application>Microsoft Office PowerPoint</Application>
  <PresentationFormat>Předvádění na obrazovce (4:3)</PresentationFormat>
  <Paragraphs>161</Paragraphs>
  <Slides>21</Slides>
  <Notes>2</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systému Office</vt:lpstr>
      <vt:lpstr>ELEKTROWIN a.s.</vt:lpstr>
      <vt:lpstr>Typ žadatele A</vt:lpstr>
      <vt:lpstr>Typ žadatele B</vt:lpstr>
      <vt:lpstr>Pro úspěšné podání žádosti</vt:lpstr>
      <vt:lpstr>Pro úspěšné podání žádosti</vt:lpstr>
      <vt:lpstr>Pro úspěšné podání žádosti</vt:lpstr>
      <vt:lpstr> Tabulka výtěžnosti velkých a malých spotřebičů za čtvrtletí/kg/obyvatele</vt:lpstr>
      <vt:lpstr>Rozhodnout se, co si pořídím…</vt:lpstr>
      <vt:lpstr>Příklady předmětů pořízených z Motivačního programu A </vt:lpstr>
      <vt:lpstr>Představu, co si pořídím, již mám…</vt:lpstr>
      <vt:lpstr>Nějaké termíny ?  Ano… </vt:lpstr>
      <vt:lpstr>…a co dál ?</vt:lpstr>
      <vt:lpstr>…a jakou finanční odměnu mám napsat do faktury ?</vt:lpstr>
      <vt:lpstr>Příklady předmětů pořízených z Motivačního programu B </vt:lpstr>
      <vt:lpstr>Příklady předmětů pořízených z Motivačního programu B </vt:lpstr>
      <vt:lpstr>Příklady předmětů pořízených z Motivačního programu B </vt:lpstr>
      <vt:lpstr>Představu, jakou aktivitu chci, již mám</vt:lpstr>
      <vt:lpstr>…a co dál ?</vt:lpstr>
      <vt:lpstr>Snímek 19</vt:lpstr>
      <vt:lpstr>…a co mám dělat, když jsem luštil/a sudoku a při prezentaci nedával/a pozor ? </vt:lpstr>
      <vt:lpstr>Snímek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Míra</dc:creator>
  <cp:lastModifiedBy>Hana Soudková</cp:lastModifiedBy>
  <cp:revision>358</cp:revision>
  <cp:lastPrinted>2020-01-22T14:18:36Z</cp:lastPrinted>
  <dcterms:created xsi:type="dcterms:W3CDTF">2016-09-16T14:38:41Z</dcterms:created>
  <dcterms:modified xsi:type="dcterms:W3CDTF">2021-11-11T21:33:06Z</dcterms:modified>
</cp:coreProperties>
</file>